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2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3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4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5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350" r:id="rId3"/>
    <p:sldId id="364" r:id="rId4"/>
    <p:sldId id="394" r:id="rId5"/>
    <p:sldId id="375" r:id="rId6"/>
    <p:sldId id="355" r:id="rId7"/>
    <p:sldId id="393" r:id="rId8"/>
    <p:sldId id="356" r:id="rId9"/>
    <p:sldId id="385" r:id="rId10"/>
    <p:sldId id="362" r:id="rId11"/>
    <p:sldId id="358" r:id="rId12"/>
    <p:sldId id="35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孔铭" initials="孔铭" lastIdx="0" clrIdx="0"/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heme" Target="../theme/theme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0E80C-3611-43A7-A122-440545960077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984A2-9D8A-4F25-930B-05C5122DC8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57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  <p:custDataLst>
              <p:tags r:id="rId1"/>
            </p:custDataLst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直接讲述地震波的概念，相关知识。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81530A65-891A-4272-86AC-688F21C18617}" type="slidenum">
              <a:rPr lang="zh-CN" altLang="en-US" sz="1200">
                <a:solidFill>
                  <a:prstClr val="black"/>
                </a:solidFill>
                <a:latin typeface="等线"/>
                <a:ea typeface="等线" panose="02010600030101010101" charset="-122"/>
              </a:rPr>
              <a:t>5</a:t>
            </a:fld>
            <a:endParaRPr lang="zh-CN" altLang="en-US" sz="1200">
              <a:solidFill>
                <a:prstClr val="black"/>
              </a:solidFill>
              <a:latin typeface="等线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  <p:custDataLst>
              <p:tags r:id="rId1"/>
            </p:custDataLst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直接讲述地震波的概念，相关知识。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81530A65-891A-4272-86AC-688F21C18617}" type="slidenum">
              <a:rPr lang="zh-CN" altLang="en-US" sz="1200">
                <a:solidFill>
                  <a:prstClr val="black"/>
                </a:solidFill>
                <a:latin typeface="等线"/>
                <a:ea typeface="等线" panose="02010600030101010101" charset="-122"/>
              </a:rPr>
              <a:t>6</a:t>
            </a:fld>
            <a:endParaRPr lang="zh-CN" altLang="en-US" sz="1200">
              <a:solidFill>
                <a:prstClr val="black"/>
              </a:solidFill>
              <a:latin typeface="等线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  <p:custDataLst>
              <p:tags r:id="rId1"/>
            </p:custDataLst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直接讲述地震波的概念，相关知识。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81530A65-891A-4272-86AC-688F21C18617}" type="slidenum">
              <a:rPr lang="zh-CN" altLang="en-US" sz="1200">
                <a:solidFill>
                  <a:prstClr val="black"/>
                </a:solidFill>
                <a:latin typeface="等线"/>
                <a:ea typeface="等线" panose="02010600030101010101" charset="-122"/>
              </a:rPr>
              <a:t>7</a:t>
            </a:fld>
            <a:endParaRPr lang="zh-CN" altLang="en-US" sz="1200">
              <a:solidFill>
                <a:prstClr val="black"/>
              </a:solidFill>
              <a:latin typeface="等线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  <p:custDataLst>
              <p:tags r:id="rId1"/>
            </p:custDataLst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直接讲述地震波的概念，相关知识。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81530A65-891A-4272-86AC-688F21C18617}" type="slidenum">
              <a:rPr lang="zh-CN" altLang="en-US" sz="1200">
                <a:solidFill>
                  <a:prstClr val="black"/>
                </a:solidFill>
                <a:latin typeface="等线"/>
                <a:ea typeface="等线" panose="02010600030101010101" charset="-122"/>
              </a:rPr>
              <a:t>11</a:t>
            </a:fld>
            <a:endParaRPr lang="zh-CN" altLang="en-US" sz="1200">
              <a:solidFill>
                <a:prstClr val="black"/>
              </a:solidFill>
              <a:latin typeface="等线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0B83-FA9A-4BB3-A246-2A390110A355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CE59-04BD-47B5-9EF0-34A2E7501FF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AB02-9125-4C64-BD79-B0619A63BCD1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5364-7F80-4907-BE13-6A592CCD576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3AA0-A558-4007-9587-A0F7D09E04E5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ED8D-0DE4-4A7D-BE7B-2A90BF86A1D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2F93-F7F3-4841-A9D6-45D7A295C9D6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975E-1ED7-43FA-A97F-06843605479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5169-8718-4B8D-AB98-6521B63874CC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5D88-7875-42A7-9123-536233C9E68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DE62-72E6-4F4F-8E17-E98B4A421E8E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B6EB-7410-41DB-866A-58D9885A91D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DD91-4FB6-434D-8EA9-6110D67E4FA6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A476-81AC-4A21-84A5-2BF6509570E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92CB-9C11-4639-8E53-DA38F24B5800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BF66-2BE0-417E-92A2-847406C0CC9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4503E-92C4-493E-B6A9-9055A221BE33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2F67-999D-45FC-AB48-999C97C6C2A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A9AA-139F-4EB3-BBF1-337FC35099FE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8C4A-1BBB-4B9C-9408-F0FAF00A7C3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3E5D-387F-4CAD-A7F2-539BA868EE65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F9FD-3800-4F09-9107-086FF57D548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07A1FCAB-F942-419C-8391-CB2056318B7E}" type="datetime1">
              <a:rPr lang="en-US" altLang="zh-CN"/>
              <a:t>1/3/2024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8BC6C871-D77B-45C4-AFFF-64D1D0CDF53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/>
    </p:bld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tags" Target="../tags/tag471.xml"/><Relationship Id="rId39" Type="http://schemas.openxmlformats.org/officeDocument/2006/relationships/tags" Target="../tags/tag484.xml"/><Relationship Id="rId21" Type="http://schemas.openxmlformats.org/officeDocument/2006/relationships/tags" Target="../tags/tag466.xml"/><Relationship Id="rId34" Type="http://schemas.openxmlformats.org/officeDocument/2006/relationships/tags" Target="../tags/tag479.xml"/><Relationship Id="rId42" Type="http://schemas.openxmlformats.org/officeDocument/2006/relationships/tags" Target="../tags/tag487.xml"/><Relationship Id="rId47" Type="http://schemas.openxmlformats.org/officeDocument/2006/relationships/tags" Target="../tags/tag492.xml"/><Relationship Id="rId50" Type="http://schemas.openxmlformats.org/officeDocument/2006/relationships/tags" Target="../tags/tag495.xml"/><Relationship Id="rId55" Type="http://schemas.openxmlformats.org/officeDocument/2006/relationships/tags" Target="../tags/tag500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tags" Target="../tags/tag465.xml"/><Relationship Id="rId29" Type="http://schemas.openxmlformats.org/officeDocument/2006/relationships/tags" Target="../tags/tag474.xml"/><Relationship Id="rId41" Type="http://schemas.openxmlformats.org/officeDocument/2006/relationships/tags" Target="../tags/tag486.xml"/><Relationship Id="rId54" Type="http://schemas.openxmlformats.org/officeDocument/2006/relationships/tags" Target="../tags/tag499.xml"/><Relationship Id="rId62" Type="http://schemas.openxmlformats.org/officeDocument/2006/relationships/notesSlide" Target="../notesSlides/notesSlide4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tags" Target="../tags/tag469.xml"/><Relationship Id="rId32" Type="http://schemas.openxmlformats.org/officeDocument/2006/relationships/tags" Target="../tags/tag477.xml"/><Relationship Id="rId37" Type="http://schemas.openxmlformats.org/officeDocument/2006/relationships/tags" Target="../tags/tag482.xml"/><Relationship Id="rId40" Type="http://schemas.openxmlformats.org/officeDocument/2006/relationships/tags" Target="../tags/tag485.xml"/><Relationship Id="rId45" Type="http://schemas.openxmlformats.org/officeDocument/2006/relationships/tags" Target="../tags/tag490.xml"/><Relationship Id="rId53" Type="http://schemas.openxmlformats.org/officeDocument/2006/relationships/tags" Target="../tags/tag498.xml"/><Relationship Id="rId58" Type="http://schemas.openxmlformats.org/officeDocument/2006/relationships/tags" Target="../tags/tag503.xml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tags" Target="../tags/tag468.xml"/><Relationship Id="rId28" Type="http://schemas.openxmlformats.org/officeDocument/2006/relationships/tags" Target="../tags/tag473.xml"/><Relationship Id="rId36" Type="http://schemas.openxmlformats.org/officeDocument/2006/relationships/tags" Target="../tags/tag481.xml"/><Relationship Id="rId49" Type="http://schemas.openxmlformats.org/officeDocument/2006/relationships/tags" Target="../tags/tag494.xml"/><Relationship Id="rId57" Type="http://schemas.openxmlformats.org/officeDocument/2006/relationships/tags" Target="../tags/tag502.xml"/><Relationship Id="rId61" Type="http://schemas.openxmlformats.org/officeDocument/2006/relationships/slideLayout" Target="../slideLayouts/slideLayout2.xml"/><Relationship Id="rId10" Type="http://schemas.openxmlformats.org/officeDocument/2006/relationships/tags" Target="../tags/tag455.xml"/><Relationship Id="rId19" Type="http://schemas.openxmlformats.org/officeDocument/2006/relationships/tags" Target="../tags/tag464.xml"/><Relationship Id="rId31" Type="http://schemas.openxmlformats.org/officeDocument/2006/relationships/tags" Target="../tags/tag476.xml"/><Relationship Id="rId44" Type="http://schemas.openxmlformats.org/officeDocument/2006/relationships/tags" Target="../tags/tag489.xml"/><Relationship Id="rId52" Type="http://schemas.openxmlformats.org/officeDocument/2006/relationships/tags" Target="../tags/tag497.xml"/><Relationship Id="rId60" Type="http://schemas.openxmlformats.org/officeDocument/2006/relationships/tags" Target="../tags/tag505.xml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tags" Target="../tags/tag467.xml"/><Relationship Id="rId27" Type="http://schemas.openxmlformats.org/officeDocument/2006/relationships/tags" Target="../tags/tag472.xml"/><Relationship Id="rId30" Type="http://schemas.openxmlformats.org/officeDocument/2006/relationships/tags" Target="../tags/tag475.xml"/><Relationship Id="rId35" Type="http://schemas.openxmlformats.org/officeDocument/2006/relationships/tags" Target="../tags/tag480.xml"/><Relationship Id="rId43" Type="http://schemas.openxmlformats.org/officeDocument/2006/relationships/tags" Target="../tags/tag488.xml"/><Relationship Id="rId48" Type="http://schemas.openxmlformats.org/officeDocument/2006/relationships/tags" Target="../tags/tag493.xml"/><Relationship Id="rId56" Type="http://schemas.openxmlformats.org/officeDocument/2006/relationships/tags" Target="../tags/tag501.xml"/><Relationship Id="rId8" Type="http://schemas.openxmlformats.org/officeDocument/2006/relationships/tags" Target="../tags/tag453.xml"/><Relationship Id="rId51" Type="http://schemas.openxmlformats.org/officeDocument/2006/relationships/tags" Target="../tags/tag496.xml"/><Relationship Id="rId3" Type="http://schemas.openxmlformats.org/officeDocument/2006/relationships/tags" Target="../tags/tag448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tags" Target="../tags/tag470.xml"/><Relationship Id="rId33" Type="http://schemas.openxmlformats.org/officeDocument/2006/relationships/tags" Target="../tags/tag478.xml"/><Relationship Id="rId38" Type="http://schemas.openxmlformats.org/officeDocument/2006/relationships/tags" Target="../tags/tag483.xml"/><Relationship Id="rId46" Type="http://schemas.openxmlformats.org/officeDocument/2006/relationships/tags" Target="../tags/tag491.xml"/><Relationship Id="rId59" Type="http://schemas.openxmlformats.org/officeDocument/2006/relationships/tags" Target="../tags/tag50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tags" Target="../tags/tag546.xml"/><Relationship Id="rId3" Type="http://schemas.openxmlformats.org/officeDocument/2006/relationships/tags" Target="../tags/tag510.xml"/><Relationship Id="rId21" Type="http://schemas.openxmlformats.org/officeDocument/2006/relationships/tags" Target="../tags/tag528.xml"/><Relationship Id="rId34" Type="http://schemas.openxmlformats.org/officeDocument/2006/relationships/tags" Target="../tags/tag541.xml"/><Relationship Id="rId42" Type="http://schemas.openxmlformats.org/officeDocument/2006/relationships/tags" Target="../tags/tag549.xml"/><Relationship Id="rId47" Type="http://schemas.openxmlformats.org/officeDocument/2006/relationships/tags" Target="../tags/tag554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tags" Target="../tags/tag540.xml"/><Relationship Id="rId38" Type="http://schemas.openxmlformats.org/officeDocument/2006/relationships/tags" Target="../tags/tag545.xml"/><Relationship Id="rId46" Type="http://schemas.openxmlformats.org/officeDocument/2006/relationships/tags" Target="../tags/tag553.xml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tags" Target="../tags/tag536.xml"/><Relationship Id="rId41" Type="http://schemas.openxmlformats.org/officeDocument/2006/relationships/tags" Target="../tags/tag548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tags" Target="../tags/tag539.xml"/><Relationship Id="rId37" Type="http://schemas.openxmlformats.org/officeDocument/2006/relationships/tags" Target="../tags/tag544.xml"/><Relationship Id="rId40" Type="http://schemas.openxmlformats.org/officeDocument/2006/relationships/tags" Target="../tags/tag547.xml"/><Relationship Id="rId45" Type="http://schemas.openxmlformats.org/officeDocument/2006/relationships/tags" Target="../tags/tag552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36" Type="http://schemas.openxmlformats.org/officeDocument/2006/relationships/tags" Target="../tags/tag543.xml"/><Relationship Id="rId49" Type="http://schemas.openxmlformats.org/officeDocument/2006/relationships/notesSlide" Target="../notesSlides/notesSlide5.xml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tags" Target="../tags/tag538.xml"/><Relationship Id="rId44" Type="http://schemas.openxmlformats.org/officeDocument/2006/relationships/tags" Target="../tags/tag551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30" Type="http://schemas.openxmlformats.org/officeDocument/2006/relationships/tags" Target="../tags/tag537.xml"/><Relationship Id="rId35" Type="http://schemas.openxmlformats.org/officeDocument/2006/relationships/tags" Target="../tags/tag542.xml"/><Relationship Id="rId43" Type="http://schemas.openxmlformats.org/officeDocument/2006/relationships/tags" Target="../tags/tag550.xml"/><Relationship Id="rId48" Type="http://schemas.openxmlformats.org/officeDocument/2006/relationships/slideLayout" Target="../slideLayouts/slideLayout7.xml"/><Relationship Id="rId8" Type="http://schemas.openxmlformats.org/officeDocument/2006/relationships/tags" Target="../tags/tag5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18" Type="http://schemas.openxmlformats.org/officeDocument/2006/relationships/tags" Target="../tags/tag575.xml"/><Relationship Id="rId26" Type="http://schemas.openxmlformats.org/officeDocument/2006/relationships/hyperlink" Target="file:///C:\Users\acer\Desktop\&#22320;&#29699;&#30340;&#32467;&#26500;\&#26118;&#20177;&#23665;&#22320;&#21306;&#30340;&#28779;&#23665;&#29190;&#21457;.avi\" TargetMode="External"/><Relationship Id="rId3" Type="http://schemas.openxmlformats.org/officeDocument/2006/relationships/tags" Target="../tags/tag560.xml"/><Relationship Id="rId21" Type="http://schemas.openxmlformats.org/officeDocument/2006/relationships/tags" Target="../tags/tag578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559.xml"/><Relationship Id="rId16" Type="http://schemas.openxmlformats.org/officeDocument/2006/relationships/tags" Target="../tags/tag573.xml"/><Relationship Id="rId20" Type="http://schemas.openxmlformats.org/officeDocument/2006/relationships/tags" Target="../tags/tag577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24" Type="http://schemas.openxmlformats.org/officeDocument/2006/relationships/tags" Target="../tags/tag581.xml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23" Type="http://schemas.openxmlformats.org/officeDocument/2006/relationships/tags" Target="../tags/tag580.xml"/><Relationship Id="rId10" Type="http://schemas.openxmlformats.org/officeDocument/2006/relationships/tags" Target="../tags/tag567.xml"/><Relationship Id="rId19" Type="http://schemas.openxmlformats.org/officeDocument/2006/relationships/tags" Target="../tags/tag576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tags" Target="../tags/tag5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4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5.gif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10" Type="http://schemas.openxmlformats.org/officeDocument/2006/relationships/tags" Target="../tags/tag88.xml"/><Relationship Id="rId19" Type="http://schemas.openxmlformats.org/officeDocument/2006/relationships/image" Target="../media/image6.gif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8.png"/><Relationship Id="rId4" Type="http://schemas.openxmlformats.org/officeDocument/2006/relationships/tags" Target="../tags/tag98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42" Type="http://schemas.openxmlformats.org/officeDocument/2006/relationships/tags" Target="../tags/tag143.xml"/><Relationship Id="rId47" Type="http://schemas.openxmlformats.org/officeDocument/2006/relationships/tags" Target="../tags/tag148.xml"/><Relationship Id="rId50" Type="http://schemas.openxmlformats.org/officeDocument/2006/relationships/tags" Target="../tags/tag151.xml"/><Relationship Id="rId55" Type="http://schemas.openxmlformats.org/officeDocument/2006/relationships/tags" Target="../tags/tag156.xml"/><Relationship Id="rId63" Type="http://schemas.openxmlformats.org/officeDocument/2006/relationships/tags" Target="../tags/tag164.xml"/><Relationship Id="rId68" Type="http://schemas.openxmlformats.org/officeDocument/2006/relationships/tags" Target="../tags/tag169.xml"/><Relationship Id="rId76" Type="http://schemas.openxmlformats.org/officeDocument/2006/relationships/tags" Target="../tags/tag177.xml"/><Relationship Id="rId7" Type="http://schemas.openxmlformats.org/officeDocument/2006/relationships/tags" Target="../tags/tag108.xml"/><Relationship Id="rId71" Type="http://schemas.openxmlformats.org/officeDocument/2006/relationships/tags" Target="../tags/tag172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9" Type="http://schemas.openxmlformats.org/officeDocument/2006/relationships/tags" Target="../tags/tag130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tags" Target="../tags/tag141.xml"/><Relationship Id="rId45" Type="http://schemas.openxmlformats.org/officeDocument/2006/relationships/tags" Target="../tags/tag146.xml"/><Relationship Id="rId53" Type="http://schemas.openxmlformats.org/officeDocument/2006/relationships/tags" Target="../tags/tag154.xml"/><Relationship Id="rId58" Type="http://schemas.openxmlformats.org/officeDocument/2006/relationships/tags" Target="../tags/tag159.xml"/><Relationship Id="rId66" Type="http://schemas.openxmlformats.org/officeDocument/2006/relationships/tags" Target="../tags/tag167.xml"/><Relationship Id="rId74" Type="http://schemas.openxmlformats.org/officeDocument/2006/relationships/tags" Target="../tags/tag175.xml"/><Relationship Id="rId79" Type="http://schemas.openxmlformats.org/officeDocument/2006/relationships/tags" Target="../tags/tag180.xml"/><Relationship Id="rId5" Type="http://schemas.openxmlformats.org/officeDocument/2006/relationships/tags" Target="../tags/tag106.xml"/><Relationship Id="rId61" Type="http://schemas.openxmlformats.org/officeDocument/2006/relationships/tags" Target="../tags/tag162.xml"/><Relationship Id="rId82" Type="http://schemas.openxmlformats.org/officeDocument/2006/relationships/notesSlide" Target="../notesSlides/notesSlide1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4" Type="http://schemas.openxmlformats.org/officeDocument/2006/relationships/tags" Target="../tags/tag145.xml"/><Relationship Id="rId52" Type="http://schemas.openxmlformats.org/officeDocument/2006/relationships/tags" Target="../tags/tag153.xml"/><Relationship Id="rId60" Type="http://schemas.openxmlformats.org/officeDocument/2006/relationships/tags" Target="../tags/tag161.xml"/><Relationship Id="rId65" Type="http://schemas.openxmlformats.org/officeDocument/2006/relationships/tags" Target="../tags/tag166.xml"/><Relationship Id="rId73" Type="http://schemas.openxmlformats.org/officeDocument/2006/relationships/tags" Target="../tags/tag174.xml"/><Relationship Id="rId78" Type="http://schemas.openxmlformats.org/officeDocument/2006/relationships/tags" Target="../tags/tag179.xml"/><Relationship Id="rId81" Type="http://schemas.openxmlformats.org/officeDocument/2006/relationships/slideLayout" Target="../slideLayouts/slideLayout7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tags" Target="../tags/tag144.xml"/><Relationship Id="rId48" Type="http://schemas.openxmlformats.org/officeDocument/2006/relationships/tags" Target="../tags/tag149.xml"/><Relationship Id="rId56" Type="http://schemas.openxmlformats.org/officeDocument/2006/relationships/tags" Target="../tags/tag157.xml"/><Relationship Id="rId64" Type="http://schemas.openxmlformats.org/officeDocument/2006/relationships/tags" Target="../tags/tag165.xml"/><Relationship Id="rId69" Type="http://schemas.openxmlformats.org/officeDocument/2006/relationships/tags" Target="../tags/tag170.xml"/><Relationship Id="rId77" Type="http://schemas.openxmlformats.org/officeDocument/2006/relationships/tags" Target="../tags/tag178.xml"/><Relationship Id="rId8" Type="http://schemas.openxmlformats.org/officeDocument/2006/relationships/tags" Target="../tags/tag109.xml"/><Relationship Id="rId51" Type="http://schemas.openxmlformats.org/officeDocument/2006/relationships/tags" Target="../tags/tag152.xml"/><Relationship Id="rId72" Type="http://schemas.openxmlformats.org/officeDocument/2006/relationships/tags" Target="../tags/tag173.xml"/><Relationship Id="rId80" Type="http://schemas.openxmlformats.org/officeDocument/2006/relationships/tags" Target="../tags/tag181.xml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46" Type="http://schemas.openxmlformats.org/officeDocument/2006/relationships/tags" Target="../tags/tag147.xml"/><Relationship Id="rId59" Type="http://schemas.openxmlformats.org/officeDocument/2006/relationships/tags" Target="../tags/tag160.xml"/><Relationship Id="rId67" Type="http://schemas.openxmlformats.org/officeDocument/2006/relationships/tags" Target="../tags/tag168.xml"/><Relationship Id="rId20" Type="http://schemas.openxmlformats.org/officeDocument/2006/relationships/tags" Target="../tags/tag121.xml"/><Relationship Id="rId41" Type="http://schemas.openxmlformats.org/officeDocument/2006/relationships/tags" Target="../tags/tag142.xml"/><Relationship Id="rId54" Type="http://schemas.openxmlformats.org/officeDocument/2006/relationships/tags" Target="../tags/tag155.xml"/><Relationship Id="rId62" Type="http://schemas.openxmlformats.org/officeDocument/2006/relationships/tags" Target="../tags/tag163.xml"/><Relationship Id="rId70" Type="http://schemas.openxmlformats.org/officeDocument/2006/relationships/tags" Target="../tags/tag171.xml"/><Relationship Id="rId75" Type="http://schemas.openxmlformats.org/officeDocument/2006/relationships/tags" Target="../tags/tag176.xml"/><Relationship Id="rId83" Type="http://schemas.openxmlformats.org/officeDocument/2006/relationships/image" Target="../media/image9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49" Type="http://schemas.openxmlformats.org/officeDocument/2006/relationships/tags" Target="../tags/tag150.xml"/><Relationship Id="rId57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tags" Target="../tags/tag223.xml"/><Relationship Id="rId21" Type="http://schemas.openxmlformats.org/officeDocument/2006/relationships/tags" Target="../tags/tag205.xml"/><Relationship Id="rId34" Type="http://schemas.openxmlformats.org/officeDocument/2006/relationships/tags" Target="../tags/tag218.xml"/><Relationship Id="rId42" Type="http://schemas.openxmlformats.org/officeDocument/2006/relationships/tags" Target="../tags/tag226.xml"/><Relationship Id="rId47" Type="http://schemas.openxmlformats.org/officeDocument/2006/relationships/tags" Target="../tags/tag231.xml"/><Relationship Id="rId50" Type="http://schemas.openxmlformats.org/officeDocument/2006/relationships/tags" Target="../tags/tag234.xml"/><Relationship Id="rId55" Type="http://schemas.openxmlformats.org/officeDocument/2006/relationships/tags" Target="../tags/tag239.xml"/><Relationship Id="rId63" Type="http://schemas.openxmlformats.org/officeDocument/2006/relationships/tags" Target="../tags/tag247.xml"/><Relationship Id="rId68" Type="http://schemas.openxmlformats.org/officeDocument/2006/relationships/tags" Target="../tags/tag252.xml"/><Relationship Id="rId76" Type="http://schemas.openxmlformats.org/officeDocument/2006/relationships/tags" Target="../tags/tag260.xml"/><Relationship Id="rId84" Type="http://schemas.openxmlformats.org/officeDocument/2006/relationships/tags" Target="../tags/tag268.xml"/><Relationship Id="rId89" Type="http://schemas.openxmlformats.org/officeDocument/2006/relationships/tags" Target="../tags/tag273.xml"/><Relationship Id="rId7" Type="http://schemas.openxmlformats.org/officeDocument/2006/relationships/tags" Target="../tags/tag191.xml"/><Relationship Id="rId71" Type="http://schemas.openxmlformats.org/officeDocument/2006/relationships/tags" Target="../tags/tag255.xml"/><Relationship Id="rId92" Type="http://schemas.openxmlformats.org/officeDocument/2006/relationships/notesSlide" Target="../notesSlides/notesSlide2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9" Type="http://schemas.openxmlformats.org/officeDocument/2006/relationships/tags" Target="../tags/tag213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tags" Target="../tags/tag221.xml"/><Relationship Id="rId40" Type="http://schemas.openxmlformats.org/officeDocument/2006/relationships/tags" Target="../tags/tag224.xml"/><Relationship Id="rId45" Type="http://schemas.openxmlformats.org/officeDocument/2006/relationships/tags" Target="../tags/tag229.xml"/><Relationship Id="rId53" Type="http://schemas.openxmlformats.org/officeDocument/2006/relationships/tags" Target="../tags/tag237.xml"/><Relationship Id="rId58" Type="http://schemas.openxmlformats.org/officeDocument/2006/relationships/tags" Target="../tags/tag242.xml"/><Relationship Id="rId66" Type="http://schemas.openxmlformats.org/officeDocument/2006/relationships/tags" Target="../tags/tag250.xml"/><Relationship Id="rId74" Type="http://schemas.openxmlformats.org/officeDocument/2006/relationships/tags" Target="../tags/tag258.xml"/><Relationship Id="rId79" Type="http://schemas.openxmlformats.org/officeDocument/2006/relationships/tags" Target="../tags/tag263.xml"/><Relationship Id="rId87" Type="http://schemas.openxmlformats.org/officeDocument/2006/relationships/tags" Target="../tags/tag271.xml"/><Relationship Id="rId5" Type="http://schemas.openxmlformats.org/officeDocument/2006/relationships/tags" Target="../tags/tag189.xml"/><Relationship Id="rId61" Type="http://schemas.openxmlformats.org/officeDocument/2006/relationships/tags" Target="../tags/tag245.xml"/><Relationship Id="rId82" Type="http://schemas.openxmlformats.org/officeDocument/2006/relationships/tags" Target="../tags/tag266.xml"/><Relationship Id="rId90" Type="http://schemas.openxmlformats.org/officeDocument/2006/relationships/tags" Target="../tags/tag274.xml"/><Relationship Id="rId19" Type="http://schemas.openxmlformats.org/officeDocument/2006/relationships/tags" Target="../tags/tag20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43" Type="http://schemas.openxmlformats.org/officeDocument/2006/relationships/tags" Target="../tags/tag227.xml"/><Relationship Id="rId48" Type="http://schemas.openxmlformats.org/officeDocument/2006/relationships/tags" Target="../tags/tag232.xml"/><Relationship Id="rId56" Type="http://schemas.openxmlformats.org/officeDocument/2006/relationships/tags" Target="../tags/tag240.xml"/><Relationship Id="rId64" Type="http://schemas.openxmlformats.org/officeDocument/2006/relationships/tags" Target="../tags/tag248.xml"/><Relationship Id="rId69" Type="http://schemas.openxmlformats.org/officeDocument/2006/relationships/tags" Target="../tags/tag253.xml"/><Relationship Id="rId77" Type="http://schemas.openxmlformats.org/officeDocument/2006/relationships/tags" Target="../tags/tag261.xml"/><Relationship Id="rId8" Type="http://schemas.openxmlformats.org/officeDocument/2006/relationships/tags" Target="../tags/tag192.xml"/><Relationship Id="rId51" Type="http://schemas.openxmlformats.org/officeDocument/2006/relationships/tags" Target="../tags/tag235.xml"/><Relationship Id="rId72" Type="http://schemas.openxmlformats.org/officeDocument/2006/relationships/tags" Target="../tags/tag256.xml"/><Relationship Id="rId80" Type="http://schemas.openxmlformats.org/officeDocument/2006/relationships/tags" Target="../tags/tag264.xml"/><Relationship Id="rId85" Type="http://schemas.openxmlformats.org/officeDocument/2006/relationships/tags" Target="../tags/tag269.xml"/><Relationship Id="rId3" Type="http://schemas.openxmlformats.org/officeDocument/2006/relationships/tags" Target="../tags/tag187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tags" Target="../tags/tag222.xml"/><Relationship Id="rId46" Type="http://schemas.openxmlformats.org/officeDocument/2006/relationships/tags" Target="../tags/tag230.xml"/><Relationship Id="rId59" Type="http://schemas.openxmlformats.org/officeDocument/2006/relationships/tags" Target="../tags/tag243.xml"/><Relationship Id="rId67" Type="http://schemas.openxmlformats.org/officeDocument/2006/relationships/tags" Target="../tags/tag251.xml"/><Relationship Id="rId20" Type="http://schemas.openxmlformats.org/officeDocument/2006/relationships/tags" Target="../tags/tag204.xml"/><Relationship Id="rId41" Type="http://schemas.openxmlformats.org/officeDocument/2006/relationships/tags" Target="../tags/tag225.xml"/><Relationship Id="rId54" Type="http://schemas.openxmlformats.org/officeDocument/2006/relationships/tags" Target="../tags/tag238.xml"/><Relationship Id="rId62" Type="http://schemas.openxmlformats.org/officeDocument/2006/relationships/tags" Target="../tags/tag246.xml"/><Relationship Id="rId70" Type="http://schemas.openxmlformats.org/officeDocument/2006/relationships/tags" Target="../tags/tag254.xml"/><Relationship Id="rId75" Type="http://schemas.openxmlformats.org/officeDocument/2006/relationships/tags" Target="../tags/tag259.xml"/><Relationship Id="rId83" Type="http://schemas.openxmlformats.org/officeDocument/2006/relationships/tags" Target="../tags/tag267.xml"/><Relationship Id="rId88" Type="http://schemas.openxmlformats.org/officeDocument/2006/relationships/tags" Target="../tags/tag272.xml"/><Relationship Id="rId91" Type="http://schemas.openxmlformats.org/officeDocument/2006/relationships/slideLayout" Target="../slideLayouts/slideLayout7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tags" Target="../tags/tag220.xml"/><Relationship Id="rId49" Type="http://schemas.openxmlformats.org/officeDocument/2006/relationships/tags" Target="../tags/tag233.xml"/><Relationship Id="rId57" Type="http://schemas.openxmlformats.org/officeDocument/2006/relationships/tags" Target="../tags/tag241.xml"/><Relationship Id="rId10" Type="http://schemas.openxmlformats.org/officeDocument/2006/relationships/tags" Target="../tags/tag194.xml"/><Relationship Id="rId31" Type="http://schemas.openxmlformats.org/officeDocument/2006/relationships/tags" Target="../tags/tag215.xml"/><Relationship Id="rId44" Type="http://schemas.openxmlformats.org/officeDocument/2006/relationships/tags" Target="../tags/tag228.xml"/><Relationship Id="rId52" Type="http://schemas.openxmlformats.org/officeDocument/2006/relationships/tags" Target="../tags/tag236.xml"/><Relationship Id="rId60" Type="http://schemas.openxmlformats.org/officeDocument/2006/relationships/tags" Target="../tags/tag244.xml"/><Relationship Id="rId65" Type="http://schemas.openxmlformats.org/officeDocument/2006/relationships/tags" Target="../tags/tag249.xml"/><Relationship Id="rId73" Type="http://schemas.openxmlformats.org/officeDocument/2006/relationships/tags" Target="../tags/tag257.xml"/><Relationship Id="rId78" Type="http://schemas.openxmlformats.org/officeDocument/2006/relationships/tags" Target="../tags/tag262.xml"/><Relationship Id="rId81" Type="http://schemas.openxmlformats.org/officeDocument/2006/relationships/tags" Target="../tags/tag265.xml"/><Relationship Id="rId86" Type="http://schemas.openxmlformats.org/officeDocument/2006/relationships/tags" Target="../tags/tag270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tags" Target="../tags/tag303.xml"/><Relationship Id="rId39" Type="http://schemas.openxmlformats.org/officeDocument/2006/relationships/tags" Target="../tags/tag316.xml"/><Relationship Id="rId21" Type="http://schemas.openxmlformats.org/officeDocument/2006/relationships/tags" Target="../tags/tag298.xml"/><Relationship Id="rId34" Type="http://schemas.openxmlformats.org/officeDocument/2006/relationships/tags" Target="../tags/tag311.xml"/><Relationship Id="rId42" Type="http://schemas.openxmlformats.org/officeDocument/2006/relationships/tags" Target="../tags/tag319.xml"/><Relationship Id="rId47" Type="http://schemas.openxmlformats.org/officeDocument/2006/relationships/tags" Target="../tags/tag324.xml"/><Relationship Id="rId50" Type="http://schemas.openxmlformats.org/officeDocument/2006/relationships/tags" Target="../tags/tag327.xml"/><Relationship Id="rId55" Type="http://schemas.openxmlformats.org/officeDocument/2006/relationships/tags" Target="../tags/tag332.xml"/><Relationship Id="rId63" Type="http://schemas.openxmlformats.org/officeDocument/2006/relationships/tags" Target="../tags/tag340.xml"/><Relationship Id="rId68" Type="http://schemas.openxmlformats.org/officeDocument/2006/relationships/tags" Target="../tags/tag345.xml"/><Relationship Id="rId76" Type="http://schemas.openxmlformats.org/officeDocument/2006/relationships/tags" Target="../tags/tag353.xml"/><Relationship Id="rId84" Type="http://schemas.openxmlformats.org/officeDocument/2006/relationships/tags" Target="../tags/tag361.xml"/><Relationship Id="rId7" Type="http://schemas.openxmlformats.org/officeDocument/2006/relationships/tags" Target="../tags/tag284.xml"/><Relationship Id="rId71" Type="http://schemas.openxmlformats.org/officeDocument/2006/relationships/tags" Target="../tags/tag348.xml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9" Type="http://schemas.openxmlformats.org/officeDocument/2006/relationships/tags" Target="../tags/tag306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32" Type="http://schemas.openxmlformats.org/officeDocument/2006/relationships/tags" Target="../tags/tag309.xml"/><Relationship Id="rId37" Type="http://schemas.openxmlformats.org/officeDocument/2006/relationships/tags" Target="../tags/tag314.xml"/><Relationship Id="rId40" Type="http://schemas.openxmlformats.org/officeDocument/2006/relationships/tags" Target="../tags/tag317.xml"/><Relationship Id="rId45" Type="http://schemas.openxmlformats.org/officeDocument/2006/relationships/tags" Target="../tags/tag322.xml"/><Relationship Id="rId53" Type="http://schemas.openxmlformats.org/officeDocument/2006/relationships/tags" Target="../tags/tag330.xml"/><Relationship Id="rId58" Type="http://schemas.openxmlformats.org/officeDocument/2006/relationships/tags" Target="../tags/tag335.xml"/><Relationship Id="rId66" Type="http://schemas.openxmlformats.org/officeDocument/2006/relationships/tags" Target="../tags/tag343.xml"/><Relationship Id="rId74" Type="http://schemas.openxmlformats.org/officeDocument/2006/relationships/tags" Target="../tags/tag351.xml"/><Relationship Id="rId79" Type="http://schemas.openxmlformats.org/officeDocument/2006/relationships/tags" Target="../tags/tag356.xml"/><Relationship Id="rId5" Type="http://schemas.openxmlformats.org/officeDocument/2006/relationships/tags" Target="../tags/tag282.xml"/><Relationship Id="rId61" Type="http://schemas.openxmlformats.org/officeDocument/2006/relationships/tags" Target="../tags/tag338.xml"/><Relationship Id="rId82" Type="http://schemas.openxmlformats.org/officeDocument/2006/relationships/tags" Target="../tags/tag359.xml"/><Relationship Id="rId19" Type="http://schemas.openxmlformats.org/officeDocument/2006/relationships/tags" Target="../tags/tag296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tags" Target="../tags/tag304.xml"/><Relationship Id="rId30" Type="http://schemas.openxmlformats.org/officeDocument/2006/relationships/tags" Target="../tags/tag307.xml"/><Relationship Id="rId35" Type="http://schemas.openxmlformats.org/officeDocument/2006/relationships/tags" Target="../tags/tag312.xml"/><Relationship Id="rId43" Type="http://schemas.openxmlformats.org/officeDocument/2006/relationships/tags" Target="../tags/tag320.xml"/><Relationship Id="rId48" Type="http://schemas.openxmlformats.org/officeDocument/2006/relationships/tags" Target="../tags/tag325.xml"/><Relationship Id="rId56" Type="http://schemas.openxmlformats.org/officeDocument/2006/relationships/tags" Target="../tags/tag333.xml"/><Relationship Id="rId64" Type="http://schemas.openxmlformats.org/officeDocument/2006/relationships/tags" Target="../tags/tag341.xml"/><Relationship Id="rId69" Type="http://schemas.openxmlformats.org/officeDocument/2006/relationships/tags" Target="../tags/tag346.xml"/><Relationship Id="rId77" Type="http://schemas.openxmlformats.org/officeDocument/2006/relationships/tags" Target="../tags/tag354.xml"/><Relationship Id="rId8" Type="http://schemas.openxmlformats.org/officeDocument/2006/relationships/tags" Target="../tags/tag285.xml"/><Relationship Id="rId51" Type="http://schemas.openxmlformats.org/officeDocument/2006/relationships/tags" Target="../tags/tag328.xml"/><Relationship Id="rId72" Type="http://schemas.openxmlformats.org/officeDocument/2006/relationships/tags" Target="../tags/tag349.xml"/><Relationship Id="rId80" Type="http://schemas.openxmlformats.org/officeDocument/2006/relationships/tags" Target="../tags/tag357.xml"/><Relationship Id="rId85" Type="http://schemas.openxmlformats.org/officeDocument/2006/relationships/slideLayout" Target="../slideLayouts/slideLayout7.xml"/><Relationship Id="rId3" Type="http://schemas.openxmlformats.org/officeDocument/2006/relationships/tags" Target="../tags/tag280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tags" Target="../tags/tag302.xml"/><Relationship Id="rId33" Type="http://schemas.openxmlformats.org/officeDocument/2006/relationships/tags" Target="../tags/tag310.xml"/><Relationship Id="rId38" Type="http://schemas.openxmlformats.org/officeDocument/2006/relationships/tags" Target="../tags/tag315.xml"/><Relationship Id="rId46" Type="http://schemas.openxmlformats.org/officeDocument/2006/relationships/tags" Target="../tags/tag323.xml"/><Relationship Id="rId59" Type="http://schemas.openxmlformats.org/officeDocument/2006/relationships/tags" Target="../tags/tag336.xml"/><Relationship Id="rId67" Type="http://schemas.openxmlformats.org/officeDocument/2006/relationships/tags" Target="../tags/tag344.xml"/><Relationship Id="rId20" Type="http://schemas.openxmlformats.org/officeDocument/2006/relationships/tags" Target="../tags/tag297.xml"/><Relationship Id="rId41" Type="http://schemas.openxmlformats.org/officeDocument/2006/relationships/tags" Target="../tags/tag318.xml"/><Relationship Id="rId54" Type="http://schemas.openxmlformats.org/officeDocument/2006/relationships/tags" Target="../tags/tag331.xml"/><Relationship Id="rId62" Type="http://schemas.openxmlformats.org/officeDocument/2006/relationships/tags" Target="../tags/tag339.xml"/><Relationship Id="rId70" Type="http://schemas.openxmlformats.org/officeDocument/2006/relationships/tags" Target="../tags/tag347.xml"/><Relationship Id="rId75" Type="http://schemas.openxmlformats.org/officeDocument/2006/relationships/tags" Target="../tags/tag352.xml"/><Relationship Id="rId83" Type="http://schemas.openxmlformats.org/officeDocument/2006/relationships/tags" Target="../tags/tag360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28" Type="http://schemas.openxmlformats.org/officeDocument/2006/relationships/tags" Target="../tags/tag305.xml"/><Relationship Id="rId36" Type="http://schemas.openxmlformats.org/officeDocument/2006/relationships/tags" Target="../tags/tag313.xml"/><Relationship Id="rId49" Type="http://schemas.openxmlformats.org/officeDocument/2006/relationships/tags" Target="../tags/tag326.xml"/><Relationship Id="rId57" Type="http://schemas.openxmlformats.org/officeDocument/2006/relationships/tags" Target="../tags/tag334.xml"/><Relationship Id="rId10" Type="http://schemas.openxmlformats.org/officeDocument/2006/relationships/tags" Target="../tags/tag287.xml"/><Relationship Id="rId31" Type="http://schemas.openxmlformats.org/officeDocument/2006/relationships/tags" Target="../tags/tag308.xml"/><Relationship Id="rId44" Type="http://schemas.openxmlformats.org/officeDocument/2006/relationships/tags" Target="../tags/tag321.xml"/><Relationship Id="rId52" Type="http://schemas.openxmlformats.org/officeDocument/2006/relationships/tags" Target="../tags/tag329.xml"/><Relationship Id="rId60" Type="http://schemas.openxmlformats.org/officeDocument/2006/relationships/tags" Target="../tags/tag337.xml"/><Relationship Id="rId65" Type="http://schemas.openxmlformats.org/officeDocument/2006/relationships/tags" Target="../tags/tag342.xml"/><Relationship Id="rId73" Type="http://schemas.openxmlformats.org/officeDocument/2006/relationships/tags" Target="../tags/tag350.xml"/><Relationship Id="rId78" Type="http://schemas.openxmlformats.org/officeDocument/2006/relationships/tags" Target="../tags/tag355.xml"/><Relationship Id="rId81" Type="http://schemas.openxmlformats.org/officeDocument/2006/relationships/tags" Target="../tags/tag358.xml"/><Relationship Id="rId86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3" Type="http://schemas.openxmlformats.org/officeDocument/2006/relationships/tags" Target="../tags/tag367.xml"/><Relationship Id="rId21" Type="http://schemas.openxmlformats.org/officeDocument/2006/relationships/tags" Target="../tags/tag385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tags" Target="../tags/tag412.xml"/><Relationship Id="rId39" Type="http://schemas.openxmlformats.org/officeDocument/2006/relationships/tags" Target="../tags/tag425.xml"/><Relationship Id="rId21" Type="http://schemas.openxmlformats.org/officeDocument/2006/relationships/tags" Target="../tags/tag407.xml"/><Relationship Id="rId34" Type="http://schemas.openxmlformats.org/officeDocument/2006/relationships/tags" Target="../tags/tag420.xml"/><Relationship Id="rId42" Type="http://schemas.openxmlformats.org/officeDocument/2006/relationships/tags" Target="../tags/tag428.xml"/><Relationship Id="rId47" Type="http://schemas.openxmlformats.org/officeDocument/2006/relationships/tags" Target="../tags/tag433.xml"/><Relationship Id="rId50" Type="http://schemas.openxmlformats.org/officeDocument/2006/relationships/tags" Target="../tags/tag436.xml"/><Relationship Id="rId55" Type="http://schemas.openxmlformats.org/officeDocument/2006/relationships/tags" Target="../tags/tag441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tags" Target="../tags/tag411.xml"/><Relationship Id="rId33" Type="http://schemas.openxmlformats.org/officeDocument/2006/relationships/tags" Target="../tags/tag419.xml"/><Relationship Id="rId38" Type="http://schemas.openxmlformats.org/officeDocument/2006/relationships/tags" Target="../tags/tag424.xml"/><Relationship Id="rId46" Type="http://schemas.openxmlformats.org/officeDocument/2006/relationships/tags" Target="../tags/tag432.xml"/><Relationship Id="rId59" Type="http://schemas.openxmlformats.org/officeDocument/2006/relationships/tags" Target="../tags/tag445.xml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tags" Target="../tags/tag406.xml"/><Relationship Id="rId29" Type="http://schemas.openxmlformats.org/officeDocument/2006/relationships/tags" Target="../tags/tag415.xml"/><Relationship Id="rId41" Type="http://schemas.openxmlformats.org/officeDocument/2006/relationships/tags" Target="../tags/tag427.xml"/><Relationship Id="rId54" Type="http://schemas.openxmlformats.org/officeDocument/2006/relationships/tags" Target="../tags/tag440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tags" Target="../tags/tag410.xml"/><Relationship Id="rId32" Type="http://schemas.openxmlformats.org/officeDocument/2006/relationships/tags" Target="../tags/tag418.xml"/><Relationship Id="rId37" Type="http://schemas.openxmlformats.org/officeDocument/2006/relationships/tags" Target="../tags/tag423.xml"/><Relationship Id="rId40" Type="http://schemas.openxmlformats.org/officeDocument/2006/relationships/tags" Target="../tags/tag426.xml"/><Relationship Id="rId45" Type="http://schemas.openxmlformats.org/officeDocument/2006/relationships/tags" Target="../tags/tag431.xml"/><Relationship Id="rId53" Type="http://schemas.openxmlformats.org/officeDocument/2006/relationships/tags" Target="../tags/tag439.xml"/><Relationship Id="rId58" Type="http://schemas.openxmlformats.org/officeDocument/2006/relationships/tags" Target="../tags/tag444.xml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tags" Target="../tags/tag409.xml"/><Relationship Id="rId28" Type="http://schemas.openxmlformats.org/officeDocument/2006/relationships/tags" Target="../tags/tag414.xml"/><Relationship Id="rId36" Type="http://schemas.openxmlformats.org/officeDocument/2006/relationships/tags" Target="../tags/tag422.xml"/><Relationship Id="rId49" Type="http://schemas.openxmlformats.org/officeDocument/2006/relationships/tags" Target="../tags/tag435.xml"/><Relationship Id="rId57" Type="http://schemas.openxmlformats.org/officeDocument/2006/relationships/tags" Target="../tags/tag443.xml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31" Type="http://schemas.openxmlformats.org/officeDocument/2006/relationships/tags" Target="../tags/tag417.xml"/><Relationship Id="rId44" Type="http://schemas.openxmlformats.org/officeDocument/2006/relationships/tags" Target="../tags/tag430.xml"/><Relationship Id="rId52" Type="http://schemas.openxmlformats.org/officeDocument/2006/relationships/tags" Target="../tags/tag438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tags" Target="../tags/tag408.xml"/><Relationship Id="rId27" Type="http://schemas.openxmlformats.org/officeDocument/2006/relationships/tags" Target="../tags/tag413.xml"/><Relationship Id="rId30" Type="http://schemas.openxmlformats.org/officeDocument/2006/relationships/tags" Target="../tags/tag416.xml"/><Relationship Id="rId35" Type="http://schemas.openxmlformats.org/officeDocument/2006/relationships/tags" Target="../tags/tag421.xml"/><Relationship Id="rId43" Type="http://schemas.openxmlformats.org/officeDocument/2006/relationships/tags" Target="../tags/tag429.xml"/><Relationship Id="rId48" Type="http://schemas.openxmlformats.org/officeDocument/2006/relationships/tags" Target="../tags/tag434.xml"/><Relationship Id="rId56" Type="http://schemas.openxmlformats.org/officeDocument/2006/relationships/tags" Target="../tags/tag442.xml"/><Relationship Id="rId8" Type="http://schemas.openxmlformats.org/officeDocument/2006/relationships/tags" Target="../tags/tag394.xml"/><Relationship Id="rId51" Type="http://schemas.openxmlformats.org/officeDocument/2006/relationships/tags" Target="../tags/tag437.xml"/><Relationship Id="rId3" Type="http://schemas.openxmlformats.org/officeDocument/2006/relationships/tags" Target="../tags/tag3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14727" y="842764"/>
            <a:ext cx="7503795" cy="106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地球的</a:t>
            </a:r>
            <a:r>
              <a:rPr lang="zh-CN" altLang="en-US" sz="5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内部</a:t>
            </a:r>
            <a:r>
              <a:rPr lang="zh-CN" altLang="en-US" sz="5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圈层</a:t>
            </a:r>
            <a:endParaRPr lang="zh-CN" altLang="en-US" sz="5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6362" y="542775"/>
            <a:ext cx="7259259" cy="577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A155857-6A50-9FF3-DED0-F3EB47F01342}"/>
              </a:ext>
            </a:extLst>
          </p:cNvPr>
          <p:cNvSpPr txBox="1"/>
          <p:nvPr/>
        </p:nvSpPr>
        <p:spPr>
          <a:xfrm>
            <a:off x="7143750" y="4199354"/>
            <a:ext cx="4732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+mn-ea"/>
              </a:rPr>
              <a:t>科目：地理</a:t>
            </a:r>
            <a:endParaRPr lang="en-US" altLang="zh-CN" sz="2800" dirty="0">
              <a:latin typeface="+mn-ea"/>
            </a:endParaRPr>
          </a:p>
          <a:p>
            <a:pPr algn="ctr"/>
            <a:r>
              <a:rPr lang="zh-CN" altLang="en-US" sz="2800" dirty="0">
                <a:latin typeface="+mn-ea"/>
              </a:rPr>
              <a:t>年级：高一</a:t>
            </a:r>
            <a:endParaRPr lang="en-US" altLang="zh-CN" sz="2800" dirty="0">
              <a:latin typeface="+mn-ea"/>
            </a:endParaRPr>
          </a:p>
          <a:p>
            <a:pPr algn="ctr"/>
            <a:r>
              <a:rPr lang="zh-CN" altLang="en-US" sz="2800" dirty="0">
                <a:latin typeface="+mn-ea"/>
              </a:rPr>
              <a:t>主讲人：胡静</a:t>
            </a:r>
            <a:endParaRPr lang="en-US" altLang="zh-CN" sz="2800" dirty="0">
              <a:latin typeface="+mn-ea"/>
            </a:endParaRPr>
          </a:p>
          <a:p>
            <a:pPr algn="ctr"/>
            <a:r>
              <a:rPr lang="zh-CN" altLang="en-US" sz="2800" dirty="0">
                <a:latin typeface="+mn-ea"/>
              </a:rPr>
              <a:t>录制日期：</a:t>
            </a:r>
            <a:r>
              <a:rPr lang="en-US" altLang="zh-CN" sz="2800" dirty="0">
                <a:latin typeface="+mn-ea"/>
              </a:rPr>
              <a:t>2023</a:t>
            </a:r>
            <a:r>
              <a:rPr lang="zh-CN" altLang="en-US" sz="2800" dirty="0">
                <a:latin typeface="+mn-ea"/>
              </a:rPr>
              <a:t>年</a:t>
            </a:r>
            <a:r>
              <a:rPr lang="en-US" altLang="zh-CN" sz="2800" dirty="0">
                <a:latin typeface="+mn-ea"/>
              </a:rPr>
              <a:t>12</a:t>
            </a:r>
            <a:r>
              <a:rPr lang="zh-CN" altLang="en-US" sz="2800" dirty="0">
                <a:latin typeface="+mn-ea"/>
              </a:rPr>
              <a:t>月</a:t>
            </a:r>
            <a:r>
              <a:rPr lang="en-US" altLang="zh-CN" sz="2800" dirty="0">
                <a:latin typeface="+mn-ea"/>
              </a:rPr>
              <a:t>29</a:t>
            </a:r>
            <a:r>
              <a:rPr lang="zh-CN" altLang="en-US" sz="2800" dirty="0">
                <a:latin typeface="+mn-ea"/>
              </a:rPr>
              <a:t>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1CC25C-4540-5C57-65E5-A25051B2C117}"/>
              </a:ext>
            </a:extLst>
          </p:cNvPr>
          <p:cNvSpPr txBox="1"/>
          <p:nvPr/>
        </p:nvSpPr>
        <p:spPr>
          <a:xfrm>
            <a:off x="8481060" y="2207182"/>
            <a:ext cx="3394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kern="100" dirty="0">
                <a:solidFill>
                  <a:srgbClr val="0000FF"/>
                </a:solidFill>
                <a:effectLst/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3200" b="1" kern="100" dirty="0">
                <a:solidFill>
                  <a:srgbClr val="0000FF"/>
                </a:solidFill>
                <a:effectLst/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发展学科思维素养</a:t>
            </a:r>
            <a:r>
              <a:rPr lang="zh-CN" altLang="en-US" sz="3200" b="1" kern="100" dirty="0">
                <a:solidFill>
                  <a:srgbClr val="0000FF"/>
                </a:solidFill>
                <a:effectLst/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主题</a:t>
            </a:r>
            <a:r>
              <a:rPr lang="zh-CN" altLang="zh-CN" sz="3200" b="1" kern="100" dirty="0">
                <a:solidFill>
                  <a:srgbClr val="0000FF"/>
                </a:solidFill>
                <a:effectLst/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微课</a:t>
            </a:r>
            <a:endParaRPr lang="zh-CN" altLang="en-US" sz="3200" b="1" dirty="0">
              <a:solidFill>
                <a:srgbClr val="0000FF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rc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9636560">
            <a:off x="2838133" y="1014413"/>
            <a:ext cx="3783012" cy="43688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7" name="Arc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9636560">
            <a:off x="2677795" y="925514"/>
            <a:ext cx="3983038" cy="4598987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shingle">
            <a:fgClr>
              <a:srgbClr val="3366FF">
                <a:alpha val="56862"/>
              </a:srgbClr>
            </a:fgClr>
            <a:bgClr>
              <a:srgbClr val="000066">
                <a:alpha val="56862"/>
              </a:srgbClr>
            </a:bgClr>
          </a:patt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8" name="Arc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636560">
            <a:off x="2709545" y="1014413"/>
            <a:ext cx="3894138" cy="44958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shingle">
            <a:fgClr>
              <a:srgbClr val="3366FF">
                <a:alpha val="0"/>
              </a:srgbClr>
            </a:fgClr>
            <a:bgClr>
              <a:srgbClr val="000066">
                <a:alpha val="0"/>
              </a:srgbClr>
            </a:bgClr>
          </a:patt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Arc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9636560">
            <a:off x="2704783" y="1033464"/>
            <a:ext cx="3916362" cy="4522787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Arc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9636560">
            <a:off x="2704783" y="1022350"/>
            <a:ext cx="3916362" cy="4522788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shingle">
            <a:fgClr>
              <a:schemeClr val="folHlink"/>
            </a:fgClr>
            <a:bgClr>
              <a:schemeClr val="hlink"/>
            </a:bgClr>
          </a:patt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1" name="Arc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9636560">
            <a:off x="2734945" y="1141413"/>
            <a:ext cx="3849688" cy="44450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Arc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9636560">
            <a:off x="2806384" y="1385889"/>
            <a:ext cx="3652837" cy="4217987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Arc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9636560">
            <a:off x="2734945" y="1147763"/>
            <a:ext cx="3849688" cy="44450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wdDnDiag">
            <a:fgClr>
              <a:schemeClr val="hlink"/>
            </a:fgClr>
            <a:bgClr>
              <a:schemeClr val="folHlink"/>
            </a:bgClr>
          </a:patt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4" name="Arc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9636560">
            <a:off x="2811145" y="1397000"/>
            <a:ext cx="3652838" cy="4217988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Arc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9636560">
            <a:off x="2811145" y="1403350"/>
            <a:ext cx="3652838" cy="4217988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6" name="Arc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9636560">
            <a:off x="2977834" y="1912938"/>
            <a:ext cx="3233737" cy="379095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Arc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9636560">
            <a:off x="2981008" y="1930401"/>
            <a:ext cx="3225800" cy="3725863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Arc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9636560">
            <a:off x="3347720" y="3214689"/>
            <a:ext cx="2262188" cy="2613025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Arc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9636560">
            <a:off x="3792220" y="4699000"/>
            <a:ext cx="1144588" cy="1322388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0" name="Arc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9636560">
            <a:off x="3355659" y="3227388"/>
            <a:ext cx="2244725" cy="25908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shingle">
            <a:fgClr>
              <a:srgbClr val="3366FF">
                <a:alpha val="0"/>
              </a:srgbClr>
            </a:fgClr>
            <a:bgClr>
              <a:srgbClr val="000066">
                <a:alpha val="0"/>
              </a:srgbClr>
            </a:bgClr>
          </a:patt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-3174" y="-200025"/>
            <a:ext cx="2746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）地核</a:t>
            </a:r>
          </a:p>
        </p:txBody>
      </p:sp>
      <p:grpSp>
        <p:nvGrpSpPr>
          <p:cNvPr id="11282" name="Group 18"/>
          <p:cNvGrpSpPr/>
          <p:nvPr>
            <p:custDataLst>
              <p:tags r:id="rId17"/>
            </p:custDataLst>
          </p:nvPr>
        </p:nvGrpSpPr>
        <p:grpSpPr>
          <a:xfrm>
            <a:off x="2634934" y="1628776"/>
            <a:ext cx="1531937" cy="4608513"/>
            <a:chOff x="1628" y="1162"/>
            <a:chExt cx="965" cy="2903"/>
          </a:xfrm>
        </p:grpSpPr>
        <p:sp>
          <p:nvSpPr>
            <p:cNvPr id="11283" name="Line 1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rot="10800000">
              <a:off x="1686" y="1162"/>
              <a:ext cx="907" cy="29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Line 2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rot="-5543149">
              <a:off x="1653" y="1172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Line 2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rot="-5543149">
              <a:off x="1670" y="1223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Line 2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rot="-5543149">
              <a:off x="1690" y="1299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Line 2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rot="-5543149">
              <a:off x="1735" y="1439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8" name="Line 24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rot="-5543149">
              <a:off x="1825" y="1727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9" name="Line 25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rot="-5543149">
              <a:off x="2037" y="2423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0" name="Line 26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rot="-5543149">
              <a:off x="2290" y="3224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1" name="Line 27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rot="-5543149">
              <a:off x="2542" y="4020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92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20643276">
            <a:off x="1949450" y="1102360"/>
            <a:ext cx="120586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深度</a:t>
            </a:r>
            <a:r>
              <a:rPr lang="en-US" altLang="zh-CN"/>
              <a:t>/km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20643276">
            <a:off x="2392046" y="148431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0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0643276">
            <a:off x="2644458" y="3573463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2900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20643276">
            <a:off x="3436621" y="6092826"/>
            <a:ext cx="754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6370</a:t>
            </a:r>
          </a:p>
        </p:txBody>
      </p:sp>
      <p:sp>
        <p:nvSpPr>
          <p:cNvPr id="11296" name="Text Box 3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0643276">
            <a:off x="2349183" y="1798638"/>
            <a:ext cx="46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80</a:t>
            </a:r>
          </a:p>
        </p:txBody>
      </p:sp>
      <p:sp>
        <p:nvSpPr>
          <p:cNvPr id="11297" name="Text Box 3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20643276">
            <a:off x="2269809" y="1997076"/>
            <a:ext cx="649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400</a:t>
            </a:r>
          </a:p>
        </p:txBody>
      </p:sp>
      <p:sp>
        <p:nvSpPr>
          <p:cNvPr id="11298" name="Text Box 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20643276">
            <a:off x="1076009" y="3811588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古登堡面</a:t>
            </a:r>
          </a:p>
        </p:txBody>
      </p:sp>
      <p:sp>
        <p:nvSpPr>
          <p:cNvPr id="11299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527280">
            <a:off x="6380839" y="2974975"/>
            <a:ext cx="61555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地 幔</a:t>
            </a:r>
          </a:p>
        </p:txBody>
      </p:sp>
      <p:sp>
        <p:nvSpPr>
          <p:cNvPr id="11300" name="Line 4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343209" y="3789363"/>
            <a:ext cx="1152525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1" name="Line 4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063933" y="2349501"/>
            <a:ext cx="863600" cy="180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302" name="Group 49"/>
          <p:cNvGrpSpPr/>
          <p:nvPr>
            <p:custDataLst>
              <p:tags r:id="rId28"/>
            </p:custDataLst>
          </p:nvPr>
        </p:nvGrpSpPr>
        <p:grpSpPr>
          <a:xfrm>
            <a:off x="5182870" y="1355726"/>
            <a:ext cx="2592388" cy="519113"/>
            <a:chOff x="3288" y="890"/>
            <a:chExt cx="1361" cy="327"/>
          </a:xfrm>
        </p:grpSpPr>
        <p:sp>
          <p:nvSpPr>
            <p:cNvPr id="11303" name="Line 5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288" y="1056"/>
              <a:ext cx="6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4" name="Text Box 51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69" y="890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/>
                <a:t>地壳</a:t>
              </a:r>
            </a:p>
          </p:txBody>
        </p:sp>
      </p:grpSp>
      <p:sp>
        <p:nvSpPr>
          <p:cNvPr id="84023" name="Line 5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21367942">
            <a:off x="4266884" y="6167439"/>
            <a:ext cx="1081087" cy="625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6" name="Line 5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159184" y="1981201"/>
            <a:ext cx="11525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25" name="Line 5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173346" y="4292600"/>
            <a:ext cx="1139825" cy="2376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26" name="Text Box 5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527280">
            <a:off x="5672814" y="5133975"/>
            <a:ext cx="61555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地  核</a:t>
            </a:r>
          </a:p>
        </p:txBody>
      </p:sp>
      <p:sp>
        <p:nvSpPr>
          <p:cNvPr id="84027" name="Line 5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782821" y="4981576"/>
            <a:ext cx="720725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28" name="Line 6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5052695" y="3916363"/>
            <a:ext cx="577850" cy="1225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30" name="Text Box 6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527280">
            <a:off x="5198151" y="4164014"/>
            <a:ext cx="61555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外核</a:t>
            </a:r>
          </a:p>
        </p:txBody>
      </p:sp>
      <p:sp>
        <p:nvSpPr>
          <p:cNvPr id="84031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527280">
            <a:off x="4590139" y="5340350"/>
            <a:ext cx="61555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内核</a:t>
            </a:r>
          </a:p>
        </p:txBody>
      </p:sp>
      <p:sp>
        <p:nvSpPr>
          <p:cNvPr id="84032" name="Line 6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4406583" y="5068888"/>
            <a:ext cx="577850" cy="1225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14" name="Text Box 6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20643276">
            <a:off x="2177733" y="1670051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17</a:t>
            </a:r>
          </a:p>
        </p:txBody>
      </p:sp>
      <p:sp>
        <p:nvSpPr>
          <p:cNvPr id="11315" name="Text Box 6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20643276">
            <a:off x="902971" y="1844675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莫霍面</a:t>
            </a:r>
          </a:p>
        </p:txBody>
      </p:sp>
      <p:sp>
        <p:nvSpPr>
          <p:cNvPr id="11316" name="Text Box 6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20643276">
            <a:off x="2420620" y="2468563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900</a:t>
            </a:r>
          </a:p>
        </p:txBody>
      </p:sp>
      <p:sp>
        <p:nvSpPr>
          <p:cNvPr id="11317" name="Text Box 6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20643276">
            <a:off x="3025459" y="4849813"/>
            <a:ext cx="757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5150</a:t>
            </a:r>
          </a:p>
        </p:txBody>
      </p:sp>
      <p:sp>
        <p:nvSpPr>
          <p:cNvPr id="55" name="矩形 54"/>
          <p:cNvSpPr/>
          <p:nvPr>
            <p:custDataLst>
              <p:tags r:id="rId42"/>
            </p:custDataLst>
          </p:nvPr>
        </p:nvSpPr>
        <p:spPr>
          <a:xfrm flipH="1">
            <a:off x="7587298" y="5796160"/>
            <a:ext cx="22220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内核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呈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固态</a:t>
            </a:r>
            <a:r>
              <a:rPr lang="zh-CN" altLang="en-US" sz="2800" b="1">
                <a:solidFill>
                  <a:srgbClr val="4454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矩形 2"/>
          <p:cNvSpPr/>
          <p:nvPr>
            <p:custDataLst>
              <p:tags r:id="rId43"/>
            </p:custDataLst>
          </p:nvPr>
        </p:nvSpPr>
        <p:spPr>
          <a:xfrm>
            <a:off x="7480300" y="1704340"/>
            <a:ext cx="436054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地核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压力、密度很大，主要由铁和镍等金属组成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4" name="矩形 3"/>
          <p:cNvSpPr/>
          <p:nvPr>
            <p:custDataLst>
              <p:tags r:id="rId44"/>
            </p:custDataLst>
          </p:nvPr>
        </p:nvSpPr>
        <p:spPr>
          <a:xfrm>
            <a:off x="7533005" y="3758565"/>
            <a:ext cx="470090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外核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呈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液体或熔融状态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它们相对地壳流动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可能是地球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磁场产生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的主要原因。</a:t>
            </a:r>
          </a:p>
        </p:txBody>
      </p:sp>
      <p:sp>
        <p:nvSpPr>
          <p:cNvPr id="5" name="文本框 4"/>
          <p:cNvSpPr txBox="1"/>
          <p:nvPr>
            <p:custDataLst>
              <p:tags r:id="rId45"/>
            </p:custDataLst>
          </p:nvPr>
        </p:nvSpPr>
        <p:spPr>
          <a:xfrm>
            <a:off x="127000" y="635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1.4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地球的圈层结构 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22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6"/>
            </p:custDataLst>
          </p:nvPr>
        </p:nvSpPr>
        <p:spPr>
          <a:xfrm>
            <a:off x="127000" y="67183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1.4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地球的圈层结构 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22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7"/>
            </p:custDataLst>
          </p:nvPr>
        </p:nvSpPr>
        <p:spPr>
          <a:xfrm>
            <a:off x="-137160" y="-4445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地球的圈层结构优秀</a:t>
            </a:r>
            <a:r>
              <a:rPr lang="en-US" altLang="zh-CN" sz="10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</a:p>
        </p:txBody>
      </p:sp>
      <p:sp>
        <p:nvSpPr>
          <p:cNvPr id="8" name="文本框 7"/>
          <p:cNvSpPr txBox="1"/>
          <p:nvPr>
            <p:custDataLst>
              <p:tags r:id="rId48"/>
            </p:custDataLst>
          </p:nvPr>
        </p:nvSpPr>
        <p:spPr>
          <a:xfrm>
            <a:off x="127000" y="67183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地球的圈层结构优秀</a:t>
            </a:r>
            <a:r>
              <a:rPr lang="en-US" altLang="zh-CN" sz="10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</a:p>
        </p:txBody>
      </p:sp>
      <p:sp>
        <p:nvSpPr>
          <p:cNvPr id="32" name="矩形 13"/>
          <p:cNvSpPr/>
          <p:nvPr>
            <p:custDataLst>
              <p:tags r:id="rId49"/>
            </p:custDataLst>
          </p:nvPr>
        </p:nvSpPr>
        <p:spPr>
          <a:xfrm>
            <a:off x="2122805" y="62865"/>
            <a:ext cx="100063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Font typeface="Times New Roman" panose="02020603050405020304" pitchFamily="18" charset="0"/>
              <a:buChar char="►"/>
            </a:pP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地核位于古登堡面和地心之间，分为内核和外核。</a:t>
            </a:r>
            <a:endParaRPr lang="zh-CN" altLang="en-US" sz="3200" b="1" dirty="0">
              <a:solidFill>
                <a:srgbClr val="FF0066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26" grpId="0"/>
      <p:bldP spid="84030" grpId="0"/>
      <p:bldP spid="84031" grpId="0"/>
      <p:bldP spid="55" grpId="0"/>
      <p:bldP spid="3" grpId="0"/>
      <p:bldP spid="4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任意多边形: 形状 252"/>
          <p:cNvSpPr/>
          <p:nvPr>
            <p:custDataLst>
              <p:tags r:id="rId1"/>
            </p:custDataLst>
          </p:nvPr>
        </p:nvSpPr>
        <p:spPr>
          <a:xfrm rot="5400000">
            <a:off x="2863136" y="-276224"/>
            <a:ext cx="4164649" cy="6573203"/>
          </a:xfrm>
          <a:custGeom>
            <a:avLst/>
            <a:gdLst>
              <a:gd name="connsiteX0" fmla="*/ 0 w 4988699"/>
              <a:gd name="connsiteY0" fmla="*/ 4459618 h 4459618"/>
              <a:gd name="connsiteX1" fmla="*/ 0 w 4988699"/>
              <a:gd name="connsiteY1" fmla="*/ 856760 h 4459618"/>
              <a:gd name="connsiteX2" fmla="*/ 253175 w 4988699"/>
              <a:gd name="connsiteY2" fmla="*/ 856760 h 4459618"/>
              <a:gd name="connsiteX3" fmla="*/ 867800 w 4988699"/>
              <a:gd name="connsiteY3" fmla="*/ 0 h 4459618"/>
              <a:gd name="connsiteX4" fmla="*/ 938252 w 4988699"/>
              <a:gd name="connsiteY4" fmla="*/ 856760 h 4459618"/>
              <a:gd name="connsiteX5" fmla="*/ 4988699 w 4988699"/>
              <a:gd name="connsiteY5" fmla="*/ 856760 h 4459618"/>
              <a:gd name="connsiteX6" fmla="*/ 4988699 w 4988699"/>
              <a:gd name="connsiteY6" fmla="*/ 4459618 h 445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8699" h="4459618">
                <a:moveTo>
                  <a:pt x="0" y="4459618"/>
                </a:moveTo>
                <a:lnTo>
                  <a:pt x="0" y="856760"/>
                </a:lnTo>
                <a:lnTo>
                  <a:pt x="253175" y="856760"/>
                </a:lnTo>
                <a:lnTo>
                  <a:pt x="867800" y="0"/>
                </a:lnTo>
                <a:lnTo>
                  <a:pt x="938252" y="856760"/>
                </a:lnTo>
                <a:lnTo>
                  <a:pt x="4988699" y="856760"/>
                </a:lnTo>
                <a:lnTo>
                  <a:pt x="4988699" y="4459618"/>
                </a:lnTo>
                <a:close/>
              </a:path>
            </a:pathLst>
          </a:custGeom>
          <a:noFill/>
          <a:ln>
            <a:solidFill>
              <a:srgbClr val="757A8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50" noProof="1"/>
          </a:p>
        </p:txBody>
      </p:sp>
      <p:sp>
        <p:nvSpPr>
          <p:cNvPr id="314" name="矩形 313" hidden="1"/>
          <p:cNvSpPr/>
          <p:nvPr>
            <p:custDataLst>
              <p:tags r:id="rId2"/>
            </p:custDataLst>
          </p:nvPr>
        </p:nvSpPr>
        <p:spPr>
          <a:xfrm>
            <a:off x="9161860" y="3474244"/>
            <a:ext cx="450850" cy="218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zh-CN" altLang="en-US" sz="825" spc="225" noProof="1">
                <a:solidFill>
                  <a:srgbClr val="262626"/>
                </a:solidFill>
                <a:latin typeface="+mn-ea"/>
              </a:rPr>
              <a:t>内核</a:t>
            </a:r>
          </a:p>
        </p:txBody>
      </p:sp>
      <p:sp>
        <p:nvSpPr>
          <p:cNvPr id="123" name="矩形 122"/>
          <p:cNvSpPr/>
          <p:nvPr>
            <p:custDataLst>
              <p:tags r:id="rId3"/>
            </p:custDataLst>
          </p:nvPr>
        </p:nvSpPr>
        <p:spPr bwMode="auto">
          <a:xfrm>
            <a:off x="1644914" y="1691195"/>
            <a:ext cx="5343128" cy="2782859"/>
          </a:xfrm>
          <a:custGeom>
            <a:avLst/>
            <a:gdLst>
              <a:gd name="connsiteX0" fmla="*/ 0 w 4516030"/>
              <a:gd name="connsiteY0" fmla="*/ 0 h 2428626"/>
              <a:gd name="connsiteX1" fmla="*/ 4516030 w 4516030"/>
              <a:gd name="connsiteY1" fmla="*/ 0 h 2428626"/>
              <a:gd name="connsiteX2" fmla="*/ 4516030 w 4516030"/>
              <a:gd name="connsiteY2" fmla="*/ 2428626 h 2428626"/>
              <a:gd name="connsiteX3" fmla="*/ 0 w 4516030"/>
              <a:gd name="connsiteY3" fmla="*/ 2428626 h 2428626"/>
              <a:gd name="connsiteX4" fmla="*/ 0 w 4516030"/>
              <a:gd name="connsiteY4" fmla="*/ 0 h 2428626"/>
              <a:gd name="connsiteX0-1" fmla="*/ 0 w 4516030"/>
              <a:gd name="connsiteY0-2" fmla="*/ 0 h 2428626"/>
              <a:gd name="connsiteX1-3" fmla="*/ 3307159 w 4516030"/>
              <a:gd name="connsiteY1-4" fmla="*/ 2358 h 2428626"/>
              <a:gd name="connsiteX2-5" fmla="*/ 4516030 w 4516030"/>
              <a:gd name="connsiteY2-6" fmla="*/ 0 h 2428626"/>
              <a:gd name="connsiteX3-7" fmla="*/ 4516030 w 4516030"/>
              <a:gd name="connsiteY3-8" fmla="*/ 2428626 h 2428626"/>
              <a:gd name="connsiteX4-9" fmla="*/ 0 w 4516030"/>
              <a:gd name="connsiteY4-10" fmla="*/ 2428626 h 2428626"/>
              <a:gd name="connsiteX5" fmla="*/ 0 w 4516030"/>
              <a:gd name="connsiteY5" fmla="*/ 0 h 2428626"/>
              <a:gd name="connsiteX0-11" fmla="*/ 0 w 4516030"/>
              <a:gd name="connsiteY0-12" fmla="*/ 0 h 2428626"/>
              <a:gd name="connsiteX1-13" fmla="*/ 3307159 w 4516030"/>
              <a:gd name="connsiteY1-14" fmla="*/ 2358 h 2428626"/>
              <a:gd name="connsiteX2-15" fmla="*/ 4516030 w 4516030"/>
              <a:gd name="connsiteY2-16" fmla="*/ 0 h 2428626"/>
              <a:gd name="connsiteX3-17" fmla="*/ 4516030 w 4516030"/>
              <a:gd name="connsiteY3-18" fmla="*/ 2428626 h 2428626"/>
              <a:gd name="connsiteX4-19" fmla="*/ 0 w 4516030"/>
              <a:gd name="connsiteY4-20" fmla="*/ 2428626 h 2428626"/>
              <a:gd name="connsiteX5-21" fmla="*/ 0 w 4516030"/>
              <a:gd name="connsiteY5-22" fmla="*/ 0 h 2428626"/>
              <a:gd name="connsiteX0-23" fmla="*/ 0 w 4516030"/>
              <a:gd name="connsiteY0-24" fmla="*/ 0 h 2428626"/>
              <a:gd name="connsiteX1-25" fmla="*/ 3307159 w 4516030"/>
              <a:gd name="connsiteY1-26" fmla="*/ 2358 h 2428626"/>
              <a:gd name="connsiteX2-27" fmla="*/ 4516030 w 4516030"/>
              <a:gd name="connsiteY2-28" fmla="*/ 0 h 2428626"/>
              <a:gd name="connsiteX3-29" fmla="*/ 4516030 w 4516030"/>
              <a:gd name="connsiteY3-30" fmla="*/ 2428626 h 2428626"/>
              <a:gd name="connsiteX4-31" fmla="*/ 0 w 4516030"/>
              <a:gd name="connsiteY4-32" fmla="*/ 2428626 h 2428626"/>
              <a:gd name="connsiteX5-33" fmla="*/ 0 w 4516030"/>
              <a:gd name="connsiteY5-34" fmla="*/ 0 h 2428626"/>
              <a:gd name="connsiteX0-35" fmla="*/ 0 w 4516030"/>
              <a:gd name="connsiteY0-36" fmla="*/ 0 h 2428626"/>
              <a:gd name="connsiteX1-37" fmla="*/ 3307159 w 4516030"/>
              <a:gd name="connsiteY1-38" fmla="*/ 2358 h 2428626"/>
              <a:gd name="connsiteX2-39" fmla="*/ 4508346 w 4516030"/>
              <a:gd name="connsiteY2-40" fmla="*/ 507147 h 2428626"/>
              <a:gd name="connsiteX3-41" fmla="*/ 4516030 w 4516030"/>
              <a:gd name="connsiteY3-42" fmla="*/ 2428626 h 2428626"/>
              <a:gd name="connsiteX4-43" fmla="*/ 0 w 4516030"/>
              <a:gd name="connsiteY4-44" fmla="*/ 2428626 h 2428626"/>
              <a:gd name="connsiteX5-45" fmla="*/ 0 w 4516030"/>
              <a:gd name="connsiteY5-46" fmla="*/ 0 h 2428626"/>
              <a:gd name="connsiteX0-47" fmla="*/ 0 w 4516030"/>
              <a:gd name="connsiteY0-48" fmla="*/ 581629 h 2426268"/>
              <a:gd name="connsiteX1-49" fmla="*/ 3307159 w 4516030"/>
              <a:gd name="connsiteY1-50" fmla="*/ 0 h 2426268"/>
              <a:gd name="connsiteX2-51" fmla="*/ 4508346 w 4516030"/>
              <a:gd name="connsiteY2-52" fmla="*/ 504789 h 2426268"/>
              <a:gd name="connsiteX3-53" fmla="*/ 4516030 w 4516030"/>
              <a:gd name="connsiteY3-54" fmla="*/ 2426268 h 2426268"/>
              <a:gd name="connsiteX4-55" fmla="*/ 0 w 4516030"/>
              <a:gd name="connsiteY4-56" fmla="*/ 2426268 h 2426268"/>
              <a:gd name="connsiteX5-57" fmla="*/ 0 w 4516030"/>
              <a:gd name="connsiteY5-58" fmla="*/ 581629 h 2426268"/>
              <a:gd name="connsiteX0-59" fmla="*/ 7684 w 4516030"/>
              <a:gd name="connsiteY0-60" fmla="*/ 489420 h 2426268"/>
              <a:gd name="connsiteX1-61" fmla="*/ 3307159 w 4516030"/>
              <a:gd name="connsiteY1-62" fmla="*/ 0 h 2426268"/>
              <a:gd name="connsiteX2-63" fmla="*/ 4508346 w 4516030"/>
              <a:gd name="connsiteY2-64" fmla="*/ 504789 h 2426268"/>
              <a:gd name="connsiteX3-65" fmla="*/ 4516030 w 4516030"/>
              <a:gd name="connsiteY3-66" fmla="*/ 2426268 h 2426268"/>
              <a:gd name="connsiteX4-67" fmla="*/ 0 w 4516030"/>
              <a:gd name="connsiteY4-68" fmla="*/ 2426268 h 2426268"/>
              <a:gd name="connsiteX5-69" fmla="*/ 7684 w 4516030"/>
              <a:gd name="connsiteY5-70" fmla="*/ 489420 h 2426268"/>
              <a:gd name="connsiteX0-71" fmla="*/ 7684 w 4516030"/>
              <a:gd name="connsiteY0-72" fmla="*/ 420263 h 2357111"/>
              <a:gd name="connsiteX1-73" fmla="*/ 3307159 w 4516030"/>
              <a:gd name="connsiteY1-74" fmla="*/ 0 h 2357111"/>
              <a:gd name="connsiteX2-75" fmla="*/ 4508346 w 4516030"/>
              <a:gd name="connsiteY2-76" fmla="*/ 435632 h 2357111"/>
              <a:gd name="connsiteX3-77" fmla="*/ 4516030 w 4516030"/>
              <a:gd name="connsiteY3-78" fmla="*/ 2357111 h 2357111"/>
              <a:gd name="connsiteX4-79" fmla="*/ 0 w 4516030"/>
              <a:gd name="connsiteY4-80" fmla="*/ 2357111 h 2357111"/>
              <a:gd name="connsiteX5-81" fmla="*/ 7684 w 4516030"/>
              <a:gd name="connsiteY5-82" fmla="*/ 420263 h 2357111"/>
              <a:gd name="connsiteX0-83" fmla="*/ 7684 w 4516030"/>
              <a:gd name="connsiteY0-84" fmla="*/ 420272 h 2357120"/>
              <a:gd name="connsiteX1-85" fmla="*/ 1916349 w 4516030"/>
              <a:gd name="connsiteY1-86" fmla="*/ 422631 h 2357120"/>
              <a:gd name="connsiteX2-87" fmla="*/ 3307159 w 4516030"/>
              <a:gd name="connsiteY2-88" fmla="*/ 9 h 2357120"/>
              <a:gd name="connsiteX3-89" fmla="*/ 4508346 w 4516030"/>
              <a:gd name="connsiteY3-90" fmla="*/ 435641 h 2357120"/>
              <a:gd name="connsiteX4-91" fmla="*/ 4516030 w 4516030"/>
              <a:gd name="connsiteY4-92" fmla="*/ 2357120 h 2357120"/>
              <a:gd name="connsiteX5-93" fmla="*/ 0 w 4516030"/>
              <a:gd name="connsiteY5-94" fmla="*/ 2357120 h 2357120"/>
              <a:gd name="connsiteX6" fmla="*/ 7684 w 4516030"/>
              <a:gd name="connsiteY6" fmla="*/ 420272 h 2357120"/>
              <a:gd name="connsiteX0-95" fmla="*/ 7684 w 4516030"/>
              <a:gd name="connsiteY0-96" fmla="*/ 420272 h 2357120"/>
              <a:gd name="connsiteX1-97" fmla="*/ 1916349 w 4516030"/>
              <a:gd name="connsiteY1-98" fmla="*/ 422631 h 2357120"/>
              <a:gd name="connsiteX2-99" fmla="*/ 3307159 w 4516030"/>
              <a:gd name="connsiteY2-100" fmla="*/ 9 h 2357120"/>
              <a:gd name="connsiteX3-101" fmla="*/ 4508346 w 4516030"/>
              <a:gd name="connsiteY3-102" fmla="*/ 435641 h 2357120"/>
              <a:gd name="connsiteX4-103" fmla="*/ 4516030 w 4516030"/>
              <a:gd name="connsiteY4-104" fmla="*/ 2357120 h 2357120"/>
              <a:gd name="connsiteX5-105" fmla="*/ 0 w 4516030"/>
              <a:gd name="connsiteY5-106" fmla="*/ 2357120 h 2357120"/>
              <a:gd name="connsiteX6-107" fmla="*/ 7684 w 4516030"/>
              <a:gd name="connsiteY6-108" fmla="*/ 420272 h 2357120"/>
              <a:gd name="connsiteX0-109" fmla="*/ 7684 w 4516030"/>
              <a:gd name="connsiteY0-110" fmla="*/ 420263 h 2357111"/>
              <a:gd name="connsiteX1-111" fmla="*/ 1916349 w 4516030"/>
              <a:gd name="connsiteY1-112" fmla="*/ 422622 h 2357111"/>
              <a:gd name="connsiteX2-113" fmla="*/ 3307159 w 4516030"/>
              <a:gd name="connsiteY2-114" fmla="*/ 0 h 2357111"/>
              <a:gd name="connsiteX3-115" fmla="*/ 4508346 w 4516030"/>
              <a:gd name="connsiteY3-116" fmla="*/ 435632 h 2357111"/>
              <a:gd name="connsiteX4-117" fmla="*/ 4516030 w 4516030"/>
              <a:gd name="connsiteY4-118" fmla="*/ 2357111 h 2357111"/>
              <a:gd name="connsiteX5-119" fmla="*/ 0 w 4516030"/>
              <a:gd name="connsiteY5-120" fmla="*/ 2357111 h 2357111"/>
              <a:gd name="connsiteX6-121" fmla="*/ 7684 w 4516030"/>
              <a:gd name="connsiteY6-122" fmla="*/ 420263 h 2357111"/>
              <a:gd name="connsiteX0-123" fmla="*/ 7684 w 4516030"/>
              <a:gd name="connsiteY0-124" fmla="*/ 420263 h 2357111"/>
              <a:gd name="connsiteX1-125" fmla="*/ 1916349 w 4516030"/>
              <a:gd name="connsiteY1-126" fmla="*/ 422622 h 2357111"/>
              <a:gd name="connsiteX2-127" fmla="*/ 3307159 w 4516030"/>
              <a:gd name="connsiteY2-128" fmla="*/ 0 h 2357111"/>
              <a:gd name="connsiteX3-129" fmla="*/ 4508346 w 4516030"/>
              <a:gd name="connsiteY3-130" fmla="*/ 435632 h 2357111"/>
              <a:gd name="connsiteX4-131" fmla="*/ 4516030 w 4516030"/>
              <a:gd name="connsiteY4-132" fmla="*/ 2357111 h 2357111"/>
              <a:gd name="connsiteX5-133" fmla="*/ 0 w 4516030"/>
              <a:gd name="connsiteY5-134" fmla="*/ 2357111 h 2357111"/>
              <a:gd name="connsiteX6-135" fmla="*/ 7684 w 4516030"/>
              <a:gd name="connsiteY6-136" fmla="*/ 420263 h 2357111"/>
              <a:gd name="connsiteX0-137" fmla="*/ 7684 w 4516030"/>
              <a:gd name="connsiteY0-138" fmla="*/ 412578 h 2357111"/>
              <a:gd name="connsiteX1-139" fmla="*/ 1916349 w 4516030"/>
              <a:gd name="connsiteY1-140" fmla="*/ 422622 h 2357111"/>
              <a:gd name="connsiteX2-141" fmla="*/ 3307159 w 4516030"/>
              <a:gd name="connsiteY2-142" fmla="*/ 0 h 2357111"/>
              <a:gd name="connsiteX3-143" fmla="*/ 4508346 w 4516030"/>
              <a:gd name="connsiteY3-144" fmla="*/ 435632 h 2357111"/>
              <a:gd name="connsiteX4-145" fmla="*/ 4516030 w 4516030"/>
              <a:gd name="connsiteY4-146" fmla="*/ 2357111 h 2357111"/>
              <a:gd name="connsiteX5-147" fmla="*/ 0 w 4516030"/>
              <a:gd name="connsiteY5-148" fmla="*/ 2357111 h 2357111"/>
              <a:gd name="connsiteX6-149" fmla="*/ 7684 w 4516030"/>
              <a:gd name="connsiteY6-150" fmla="*/ 412578 h 2357111"/>
              <a:gd name="connsiteX0-151" fmla="*/ 7684 w 4516030"/>
              <a:gd name="connsiteY0-152" fmla="*/ 412578 h 2357111"/>
              <a:gd name="connsiteX1-153" fmla="*/ 1916349 w 4516030"/>
              <a:gd name="connsiteY1-154" fmla="*/ 422622 h 2357111"/>
              <a:gd name="connsiteX2-155" fmla="*/ 3307159 w 4516030"/>
              <a:gd name="connsiteY2-156" fmla="*/ 0 h 2357111"/>
              <a:gd name="connsiteX3-157" fmla="*/ 4508346 w 4516030"/>
              <a:gd name="connsiteY3-158" fmla="*/ 435632 h 2357111"/>
              <a:gd name="connsiteX4-159" fmla="*/ 4516030 w 4516030"/>
              <a:gd name="connsiteY4-160" fmla="*/ 2357111 h 2357111"/>
              <a:gd name="connsiteX5-161" fmla="*/ 0 w 4516030"/>
              <a:gd name="connsiteY5-162" fmla="*/ 2357111 h 2357111"/>
              <a:gd name="connsiteX6-163" fmla="*/ 7684 w 4516030"/>
              <a:gd name="connsiteY6-164" fmla="*/ 412578 h 2357111"/>
              <a:gd name="connsiteX0-165" fmla="*/ 7684 w 4516030"/>
              <a:gd name="connsiteY0-166" fmla="*/ 412578 h 2357111"/>
              <a:gd name="connsiteX1-167" fmla="*/ 1916349 w 4516030"/>
              <a:gd name="connsiteY1-168" fmla="*/ 422622 h 2357111"/>
              <a:gd name="connsiteX2-169" fmla="*/ 3307159 w 4516030"/>
              <a:gd name="connsiteY2-170" fmla="*/ 0 h 2357111"/>
              <a:gd name="connsiteX3-171" fmla="*/ 4508346 w 4516030"/>
              <a:gd name="connsiteY3-172" fmla="*/ 435632 h 2357111"/>
              <a:gd name="connsiteX4-173" fmla="*/ 4516030 w 4516030"/>
              <a:gd name="connsiteY4-174" fmla="*/ 2357111 h 2357111"/>
              <a:gd name="connsiteX5-175" fmla="*/ 0 w 4516030"/>
              <a:gd name="connsiteY5-176" fmla="*/ 2357111 h 2357111"/>
              <a:gd name="connsiteX6-177" fmla="*/ 7684 w 4516030"/>
              <a:gd name="connsiteY6-178" fmla="*/ 412578 h 2357111"/>
              <a:gd name="connsiteX0-179" fmla="*/ 7684 w 4516030"/>
              <a:gd name="connsiteY0-180" fmla="*/ 418554 h 2357111"/>
              <a:gd name="connsiteX1-181" fmla="*/ 1916349 w 4516030"/>
              <a:gd name="connsiteY1-182" fmla="*/ 422622 h 2357111"/>
              <a:gd name="connsiteX2-183" fmla="*/ 3307159 w 4516030"/>
              <a:gd name="connsiteY2-184" fmla="*/ 0 h 2357111"/>
              <a:gd name="connsiteX3-185" fmla="*/ 4508346 w 4516030"/>
              <a:gd name="connsiteY3-186" fmla="*/ 435632 h 2357111"/>
              <a:gd name="connsiteX4-187" fmla="*/ 4516030 w 4516030"/>
              <a:gd name="connsiteY4-188" fmla="*/ 2357111 h 2357111"/>
              <a:gd name="connsiteX5-189" fmla="*/ 0 w 4516030"/>
              <a:gd name="connsiteY5-190" fmla="*/ 2357111 h 2357111"/>
              <a:gd name="connsiteX6-191" fmla="*/ 7684 w 4516030"/>
              <a:gd name="connsiteY6-192" fmla="*/ 418554 h 23571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107" y="connsiteY6-108"/>
              </a:cxn>
            </a:cxnLst>
            <a:rect l="l" t="t" r="r" b="b"/>
            <a:pathLst>
              <a:path w="4516030" h="2357111">
                <a:moveTo>
                  <a:pt x="7684" y="418554"/>
                </a:moveTo>
                <a:lnTo>
                  <a:pt x="1916349" y="422622"/>
                </a:lnTo>
                <a:cubicBezTo>
                  <a:pt x="2564369" y="397008"/>
                  <a:pt x="2843556" y="140874"/>
                  <a:pt x="3307159" y="0"/>
                </a:cubicBezTo>
                <a:cubicBezTo>
                  <a:pt x="3940637" y="590885"/>
                  <a:pt x="4105389" y="436418"/>
                  <a:pt x="4508346" y="435632"/>
                </a:cubicBezTo>
                <a:cubicBezTo>
                  <a:pt x="4510907" y="1076125"/>
                  <a:pt x="4513469" y="1716618"/>
                  <a:pt x="4516030" y="2357111"/>
                </a:cubicBezTo>
                <a:lnTo>
                  <a:pt x="0" y="2357111"/>
                </a:lnTo>
                <a:cubicBezTo>
                  <a:pt x="2561" y="1708933"/>
                  <a:pt x="5123" y="1066732"/>
                  <a:pt x="7684" y="418554"/>
                </a:cubicBezTo>
                <a:close/>
              </a:path>
            </a:pathLst>
          </a:custGeom>
          <a:solidFill>
            <a:srgbClr val="319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750" noProof="1"/>
          </a:p>
        </p:txBody>
      </p:sp>
      <p:sp>
        <p:nvSpPr>
          <p:cNvPr id="124" name="矩形 122"/>
          <p:cNvSpPr/>
          <p:nvPr>
            <p:custDataLst>
              <p:tags r:id="rId4"/>
            </p:custDataLst>
          </p:nvPr>
        </p:nvSpPr>
        <p:spPr bwMode="auto">
          <a:xfrm>
            <a:off x="1644914" y="1610615"/>
            <a:ext cx="5343128" cy="2863441"/>
          </a:xfrm>
          <a:custGeom>
            <a:avLst/>
            <a:gdLst>
              <a:gd name="connsiteX0" fmla="*/ 0 w 4516030"/>
              <a:gd name="connsiteY0" fmla="*/ 0 h 2428626"/>
              <a:gd name="connsiteX1" fmla="*/ 4516030 w 4516030"/>
              <a:gd name="connsiteY1" fmla="*/ 0 h 2428626"/>
              <a:gd name="connsiteX2" fmla="*/ 4516030 w 4516030"/>
              <a:gd name="connsiteY2" fmla="*/ 2428626 h 2428626"/>
              <a:gd name="connsiteX3" fmla="*/ 0 w 4516030"/>
              <a:gd name="connsiteY3" fmla="*/ 2428626 h 2428626"/>
              <a:gd name="connsiteX4" fmla="*/ 0 w 4516030"/>
              <a:gd name="connsiteY4" fmla="*/ 0 h 2428626"/>
              <a:gd name="connsiteX0-1" fmla="*/ 0 w 4516030"/>
              <a:gd name="connsiteY0-2" fmla="*/ 0 h 2428626"/>
              <a:gd name="connsiteX1-3" fmla="*/ 3307159 w 4516030"/>
              <a:gd name="connsiteY1-4" fmla="*/ 2358 h 2428626"/>
              <a:gd name="connsiteX2-5" fmla="*/ 4516030 w 4516030"/>
              <a:gd name="connsiteY2-6" fmla="*/ 0 h 2428626"/>
              <a:gd name="connsiteX3-7" fmla="*/ 4516030 w 4516030"/>
              <a:gd name="connsiteY3-8" fmla="*/ 2428626 h 2428626"/>
              <a:gd name="connsiteX4-9" fmla="*/ 0 w 4516030"/>
              <a:gd name="connsiteY4-10" fmla="*/ 2428626 h 2428626"/>
              <a:gd name="connsiteX5" fmla="*/ 0 w 4516030"/>
              <a:gd name="connsiteY5" fmla="*/ 0 h 2428626"/>
              <a:gd name="connsiteX0-11" fmla="*/ 0 w 4516030"/>
              <a:gd name="connsiteY0-12" fmla="*/ 0 h 2428626"/>
              <a:gd name="connsiteX1-13" fmla="*/ 3307159 w 4516030"/>
              <a:gd name="connsiteY1-14" fmla="*/ 2358 h 2428626"/>
              <a:gd name="connsiteX2-15" fmla="*/ 4516030 w 4516030"/>
              <a:gd name="connsiteY2-16" fmla="*/ 0 h 2428626"/>
              <a:gd name="connsiteX3-17" fmla="*/ 4516030 w 4516030"/>
              <a:gd name="connsiteY3-18" fmla="*/ 2428626 h 2428626"/>
              <a:gd name="connsiteX4-19" fmla="*/ 0 w 4516030"/>
              <a:gd name="connsiteY4-20" fmla="*/ 2428626 h 2428626"/>
              <a:gd name="connsiteX5-21" fmla="*/ 0 w 4516030"/>
              <a:gd name="connsiteY5-22" fmla="*/ 0 h 2428626"/>
              <a:gd name="connsiteX0-23" fmla="*/ 0 w 4516030"/>
              <a:gd name="connsiteY0-24" fmla="*/ 0 h 2428626"/>
              <a:gd name="connsiteX1-25" fmla="*/ 3307159 w 4516030"/>
              <a:gd name="connsiteY1-26" fmla="*/ 2358 h 2428626"/>
              <a:gd name="connsiteX2-27" fmla="*/ 4516030 w 4516030"/>
              <a:gd name="connsiteY2-28" fmla="*/ 0 h 2428626"/>
              <a:gd name="connsiteX3-29" fmla="*/ 4516030 w 4516030"/>
              <a:gd name="connsiteY3-30" fmla="*/ 2428626 h 2428626"/>
              <a:gd name="connsiteX4-31" fmla="*/ 0 w 4516030"/>
              <a:gd name="connsiteY4-32" fmla="*/ 2428626 h 2428626"/>
              <a:gd name="connsiteX5-33" fmla="*/ 0 w 4516030"/>
              <a:gd name="connsiteY5-34" fmla="*/ 0 h 2428626"/>
              <a:gd name="connsiteX0-35" fmla="*/ 0 w 4516030"/>
              <a:gd name="connsiteY0-36" fmla="*/ 0 h 2428626"/>
              <a:gd name="connsiteX1-37" fmla="*/ 3307159 w 4516030"/>
              <a:gd name="connsiteY1-38" fmla="*/ 2358 h 2428626"/>
              <a:gd name="connsiteX2-39" fmla="*/ 4508346 w 4516030"/>
              <a:gd name="connsiteY2-40" fmla="*/ 507147 h 2428626"/>
              <a:gd name="connsiteX3-41" fmla="*/ 4516030 w 4516030"/>
              <a:gd name="connsiteY3-42" fmla="*/ 2428626 h 2428626"/>
              <a:gd name="connsiteX4-43" fmla="*/ 0 w 4516030"/>
              <a:gd name="connsiteY4-44" fmla="*/ 2428626 h 2428626"/>
              <a:gd name="connsiteX5-45" fmla="*/ 0 w 4516030"/>
              <a:gd name="connsiteY5-46" fmla="*/ 0 h 2428626"/>
              <a:gd name="connsiteX0-47" fmla="*/ 0 w 4516030"/>
              <a:gd name="connsiteY0-48" fmla="*/ 581629 h 2426268"/>
              <a:gd name="connsiteX1-49" fmla="*/ 3307159 w 4516030"/>
              <a:gd name="connsiteY1-50" fmla="*/ 0 h 2426268"/>
              <a:gd name="connsiteX2-51" fmla="*/ 4508346 w 4516030"/>
              <a:gd name="connsiteY2-52" fmla="*/ 504789 h 2426268"/>
              <a:gd name="connsiteX3-53" fmla="*/ 4516030 w 4516030"/>
              <a:gd name="connsiteY3-54" fmla="*/ 2426268 h 2426268"/>
              <a:gd name="connsiteX4-55" fmla="*/ 0 w 4516030"/>
              <a:gd name="connsiteY4-56" fmla="*/ 2426268 h 2426268"/>
              <a:gd name="connsiteX5-57" fmla="*/ 0 w 4516030"/>
              <a:gd name="connsiteY5-58" fmla="*/ 581629 h 2426268"/>
              <a:gd name="connsiteX0-59" fmla="*/ 11953 w 4516030"/>
              <a:gd name="connsiteY0-60" fmla="*/ 581629 h 2426268"/>
              <a:gd name="connsiteX1-61" fmla="*/ 3307159 w 4516030"/>
              <a:gd name="connsiteY1-62" fmla="*/ 0 h 2426268"/>
              <a:gd name="connsiteX2-63" fmla="*/ 4508346 w 4516030"/>
              <a:gd name="connsiteY2-64" fmla="*/ 504789 h 2426268"/>
              <a:gd name="connsiteX3-65" fmla="*/ 4516030 w 4516030"/>
              <a:gd name="connsiteY3-66" fmla="*/ 2426268 h 2426268"/>
              <a:gd name="connsiteX4-67" fmla="*/ 0 w 4516030"/>
              <a:gd name="connsiteY4-68" fmla="*/ 2426268 h 2426268"/>
              <a:gd name="connsiteX5-69" fmla="*/ 11953 w 4516030"/>
              <a:gd name="connsiteY5-70" fmla="*/ 581629 h 24262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516030" h="2426268">
                <a:moveTo>
                  <a:pt x="11953" y="581629"/>
                </a:moveTo>
                <a:cubicBezTo>
                  <a:pt x="1114339" y="582415"/>
                  <a:pt x="2004988" y="660041"/>
                  <a:pt x="3307159" y="0"/>
                </a:cubicBezTo>
                <a:cubicBezTo>
                  <a:pt x="3940637" y="590885"/>
                  <a:pt x="4105389" y="505575"/>
                  <a:pt x="4508346" y="504789"/>
                </a:cubicBezTo>
                <a:cubicBezTo>
                  <a:pt x="4510907" y="1145282"/>
                  <a:pt x="4513469" y="1785775"/>
                  <a:pt x="4516030" y="2426268"/>
                </a:cubicBezTo>
                <a:lnTo>
                  <a:pt x="0" y="2426268"/>
                </a:lnTo>
                <a:cubicBezTo>
                  <a:pt x="3984" y="1811388"/>
                  <a:pt x="7969" y="1196509"/>
                  <a:pt x="11953" y="581629"/>
                </a:cubicBezTo>
                <a:close/>
              </a:path>
            </a:pathLst>
          </a:custGeom>
          <a:solidFill>
            <a:srgbClr val="38B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750" noProof="1"/>
          </a:p>
        </p:txBody>
      </p:sp>
      <p:sp>
        <p:nvSpPr>
          <p:cNvPr id="122" name="矩形 121"/>
          <p:cNvSpPr/>
          <p:nvPr>
            <p:custDataLst>
              <p:tags r:id="rId5"/>
            </p:custDataLst>
          </p:nvPr>
        </p:nvSpPr>
        <p:spPr bwMode="auto">
          <a:xfrm>
            <a:off x="1644914" y="2485762"/>
            <a:ext cx="5343128" cy="2406189"/>
          </a:xfrm>
          <a:custGeom>
            <a:avLst/>
            <a:gdLst>
              <a:gd name="connsiteX0" fmla="*/ 0 w 4516030"/>
              <a:gd name="connsiteY0" fmla="*/ 0 h 1971298"/>
              <a:gd name="connsiteX1" fmla="*/ 4516030 w 4516030"/>
              <a:gd name="connsiteY1" fmla="*/ 0 h 1971298"/>
              <a:gd name="connsiteX2" fmla="*/ 4516030 w 4516030"/>
              <a:gd name="connsiteY2" fmla="*/ 1971298 h 1971298"/>
              <a:gd name="connsiteX3" fmla="*/ 0 w 4516030"/>
              <a:gd name="connsiteY3" fmla="*/ 1971298 h 1971298"/>
              <a:gd name="connsiteX4" fmla="*/ 0 w 4516030"/>
              <a:gd name="connsiteY4" fmla="*/ 0 h 1971298"/>
              <a:gd name="connsiteX0-1" fmla="*/ 0 w 4516030"/>
              <a:gd name="connsiteY0-2" fmla="*/ 3677 h 1974975"/>
              <a:gd name="connsiteX1-3" fmla="*/ 1400991 w 4516030"/>
              <a:gd name="connsiteY1-4" fmla="*/ 0 h 1974975"/>
              <a:gd name="connsiteX2-5" fmla="*/ 4516030 w 4516030"/>
              <a:gd name="connsiteY2-6" fmla="*/ 3677 h 1974975"/>
              <a:gd name="connsiteX3-7" fmla="*/ 4516030 w 4516030"/>
              <a:gd name="connsiteY3-8" fmla="*/ 1974975 h 1974975"/>
              <a:gd name="connsiteX4-9" fmla="*/ 0 w 4516030"/>
              <a:gd name="connsiteY4-10" fmla="*/ 1974975 h 1974975"/>
              <a:gd name="connsiteX5" fmla="*/ 0 w 4516030"/>
              <a:gd name="connsiteY5" fmla="*/ 3677 h 1974975"/>
              <a:gd name="connsiteX0-11" fmla="*/ 0 w 4516030"/>
              <a:gd name="connsiteY0-12" fmla="*/ 39891 h 2011189"/>
              <a:gd name="connsiteX1-13" fmla="*/ 1382884 w 4516030"/>
              <a:gd name="connsiteY1-14" fmla="*/ 0 h 2011189"/>
              <a:gd name="connsiteX2-15" fmla="*/ 4516030 w 4516030"/>
              <a:gd name="connsiteY2-16" fmla="*/ 39891 h 2011189"/>
              <a:gd name="connsiteX3-17" fmla="*/ 4516030 w 4516030"/>
              <a:gd name="connsiteY3-18" fmla="*/ 2011189 h 2011189"/>
              <a:gd name="connsiteX4-19" fmla="*/ 0 w 4516030"/>
              <a:gd name="connsiteY4-20" fmla="*/ 2011189 h 2011189"/>
              <a:gd name="connsiteX5-21" fmla="*/ 0 w 4516030"/>
              <a:gd name="connsiteY5-22" fmla="*/ 39891 h 2011189"/>
              <a:gd name="connsiteX0-23" fmla="*/ 0 w 4516030"/>
              <a:gd name="connsiteY0-24" fmla="*/ 39891 h 2011189"/>
              <a:gd name="connsiteX1-25" fmla="*/ 1382884 w 4516030"/>
              <a:gd name="connsiteY1-26" fmla="*/ 0 h 2011189"/>
              <a:gd name="connsiteX2-27" fmla="*/ 3093989 w 4516030"/>
              <a:gd name="connsiteY2-28" fmla="*/ 27161 h 2011189"/>
              <a:gd name="connsiteX3-29" fmla="*/ 4516030 w 4516030"/>
              <a:gd name="connsiteY3-30" fmla="*/ 39891 h 2011189"/>
              <a:gd name="connsiteX4-31" fmla="*/ 4516030 w 4516030"/>
              <a:gd name="connsiteY4-32" fmla="*/ 2011189 h 2011189"/>
              <a:gd name="connsiteX5-33" fmla="*/ 0 w 4516030"/>
              <a:gd name="connsiteY5-34" fmla="*/ 2011189 h 2011189"/>
              <a:gd name="connsiteX6" fmla="*/ 0 w 4516030"/>
              <a:gd name="connsiteY6" fmla="*/ 39891 h 2011189"/>
              <a:gd name="connsiteX0-35" fmla="*/ 0 w 4516030"/>
              <a:gd name="connsiteY0-36" fmla="*/ 67051 h 2038349"/>
              <a:gd name="connsiteX1-37" fmla="*/ 1382884 w 4516030"/>
              <a:gd name="connsiteY1-38" fmla="*/ 27160 h 2038349"/>
              <a:gd name="connsiteX2-39" fmla="*/ 3130203 w 4516030"/>
              <a:gd name="connsiteY2-40" fmla="*/ 0 h 2038349"/>
              <a:gd name="connsiteX3-41" fmla="*/ 4516030 w 4516030"/>
              <a:gd name="connsiteY3-42" fmla="*/ 67051 h 2038349"/>
              <a:gd name="connsiteX4-43" fmla="*/ 4516030 w 4516030"/>
              <a:gd name="connsiteY4-44" fmla="*/ 2038349 h 2038349"/>
              <a:gd name="connsiteX5-45" fmla="*/ 0 w 4516030"/>
              <a:gd name="connsiteY5-46" fmla="*/ 2038349 h 2038349"/>
              <a:gd name="connsiteX6-47" fmla="*/ 0 w 4516030"/>
              <a:gd name="connsiteY6-48" fmla="*/ 67051 h 2038349"/>
              <a:gd name="connsiteX0-49" fmla="*/ 0 w 4516030"/>
              <a:gd name="connsiteY0-50" fmla="*/ 67051 h 2038349"/>
              <a:gd name="connsiteX1-51" fmla="*/ 1391937 w 4516030"/>
              <a:gd name="connsiteY1-52" fmla="*/ 54321 h 2038349"/>
              <a:gd name="connsiteX2-53" fmla="*/ 3130203 w 4516030"/>
              <a:gd name="connsiteY2-54" fmla="*/ 0 h 2038349"/>
              <a:gd name="connsiteX3-55" fmla="*/ 4516030 w 4516030"/>
              <a:gd name="connsiteY3-56" fmla="*/ 67051 h 2038349"/>
              <a:gd name="connsiteX4-57" fmla="*/ 4516030 w 4516030"/>
              <a:gd name="connsiteY4-58" fmla="*/ 2038349 h 2038349"/>
              <a:gd name="connsiteX5-59" fmla="*/ 0 w 4516030"/>
              <a:gd name="connsiteY5-60" fmla="*/ 2038349 h 2038349"/>
              <a:gd name="connsiteX6-61" fmla="*/ 0 w 4516030"/>
              <a:gd name="connsiteY6-62" fmla="*/ 67051 h 2038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4516030" h="2038349">
                <a:moveTo>
                  <a:pt x="0" y="67051"/>
                </a:moveTo>
                <a:lnTo>
                  <a:pt x="1391937" y="54321"/>
                </a:lnTo>
                <a:lnTo>
                  <a:pt x="3130203" y="0"/>
                </a:lnTo>
                <a:lnTo>
                  <a:pt x="4516030" y="67051"/>
                </a:lnTo>
                <a:lnTo>
                  <a:pt x="4516030" y="2038349"/>
                </a:lnTo>
                <a:lnTo>
                  <a:pt x="0" y="2038349"/>
                </a:lnTo>
                <a:lnTo>
                  <a:pt x="0" y="6705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750" noProof="1"/>
          </a:p>
        </p:txBody>
      </p:sp>
      <p:sp>
        <p:nvSpPr>
          <p:cNvPr id="229" name="矩形 228"/>
          <p:cNvSpPr/>
          <p:nvPr>
            <p:custDataLst>
              <p:tags r:id="rId6"/>
            </p:custDataLst>
          </p:nvPr>
        </p:nvSpPr>
        <p:spPr bwMode="auto">
          <a:xfrm>
            <a:off x="1644914" y="2778104"/>
            <a:ext cx="5343128" cy="2280633"/>
          </a:xfrm>
          <a:custGeom>
            <a:avLst/>
            <a:gdLst>
              <a:gd name="connsiteX0" fmla="*/ 0 w 4516030"/>
              <a:gd name="connsiteY0" fmla="*/ 0 h 1741583"/>
              <a:gd name="connsiteX1" fmla="*/ 4516030 w 4516030"/>
              <a:gd name="connsiteY1" fmla="*/ 0 h 1741583"/>
              <a:gd name="connsiteX2" fmla="*/ 4516030 w 4516030"/>
              <a:gd name="connsiteY2" fmla="*/ 1741583 h 1741583"/>
              <a:gd name="connsiteX3" fmla="*/ 0 w 4516030"/>
              <a:gd name="connsiteY3" fmla="*/ 1741583 h 1741583"/>
              <a:gd name="connsiteX4" fmla="*/ 0 w 4516030"/>
              <a:gd name="connsiteY4" fmla="*/ 0 h 1741583"/>
              <a:gd name="connsiteX0-1" fmla="*/ 0 w 4516030"/>
              <a:gd name="connsiteY0-2" fmla="*/ 3133 h 1744716"/>
              <a:gd name="connsiteX1-3" fmla="*/ 749141 w 4516030"/>
              <a:gd name="connsiteY1-4" fmla="*/ 0 h 1744716"/>
              <a:gd name="connsiteX2-5" fmla="*/ 4516030 w 4516030"/>
              <a:gd name="connsiteY2-6" fmla="*/ 3133 h 1744716"/>
              <a:gd name="connsiteX3-7" fmla="*/ 4516030 w 4516030"/>
              <a:gd name="connsiteY3-8" fmla="*/ 1744716 h 1744716"/>
              <a:gd name="connsiteX4-9" fmla="*/ 0 w 4516030"/>
              <a:gd name="connsiteY4-10" fmla="*/ 1744716 h 1744716"/>
              <a:gd name="connsiteX5" fmla="*/ 0 w 4516030"/>
              <a:gd name="connsiteY5" fmla="*/ 3133 h 1744716"/>
              <a:gd name="connsiteX0-11" fmla="*/ 0 w 4516030"/>
              <a:gd name="connsiteY0-12" fmla="*/ 30293 h 1771876"/>
              <a:gd name="connsiteX1-13" fmla="*/ 767248 w 4516030"/>
              <a:gd name="connsiteY1-14" fmla="*/ 0 h 1771876"/>
              <a:gd name="connsiteX2-15" fmla="*/ 4516030 w 4516030"/>
              <a:gd name="connsiteY2-16" fmla="*/ 30293 h 1771876"/>
              <a:gd name="connsiteX3-17" fmla="*/ 4516030 w 4516030"/>
              <a:gd name="connsiteY3-18" fmla="*/ 1771876 h 1771876"/>
              <a:gd name="connsiteX4-19" fmla="*/ 0 w 4516030"/>
              <a:gd name="connsiteY4-20" fmla="*/ 1771876 h 1771876"/>
              <a:gd name="connsiteX5-21" fmla="*/ 0 w 4516030"/>
              <a:gd name="connsiteY5-22" fmla="*/ 30293 h 1771876"/>
              <a:gd name="connsiteX0-23" fmla="*/ 0 w 4516030"/>
              <a:gd name="connsiteY0-24" fmla="*/ 30293 h 1771876"/>
              <a:gd name="connsiteX1-25" fmla="*/ 767248 w 4516030"/>
              <a:gd name="connsiteY1-26" fmla="*/ 0 h 1771876"/>
              <a:gd name="connsiteX2-27" fmla="*/ 2297284 w 4516030"/>
              <a:gd name="connsiteY2-28" fmla="*/ 18106 h 1771876"/>
              <a:gd name="connsiteX3-29" fmla="*/ 4516030 w 4516030"/>
              <a:gd name="connsiteY3-30" fmla="*/ 30293 h 1771876"/>
              <a:gd name="connsiteX4-31" fmla="*/ 4516030 w 4516030"/>
              <a:gd name="connsiteY4-32" fmla="*/ 1771876 h 1771876"/>
              <a:gd name="connsiteX5-33" fmla="*/ 0 w 4516030"/>
              <a:gd name="connsiteY5-34" fmla="*/ 1771876 h 1771876"/>
              <a:gd name="connsiteX6" fmla="*/ 0 w 4516030"/>
              <a:gd name="connsiteY6" fmla="*/ 30293 h 1771876"/>
              <a:gd name="connsiteX0-35" fmla="*/ 0 w 4516030"/>
              <a:gd name="connsiteY0-36" fmla="*/ 30293 h 1771876"/>
              <a:gd name="connsiteX1-37" fmla="*/ 767248 w 4516030"/>
              <a:gd name="connsiteY1-38" fmla="*/ 0 h 1771876"/>
              <a:gd name="connsiteX2-39" fmla="*/ 2297284 w 4516030"/>
              <a:gd name="connsiteY2-40" fmla="*/ 18106 h 1771876"/>
              <a:gd name="connsiteX3-41" fmla="*/ 4516030 w 4516030"/>
              <a:gd name="connsiteY3-42" fmla="*/ 30293 h 1771876"/>
              <a:gd name="connsiteX4-43" fmla="*/ 4516030 w 4516030"/>
              <a:gd name="connsiteY4-44" fmla="*/ 1771876 h 1771876"/>
              <a:gd name="connsiteX5-45" fmla="*/ 0 w 4516030"/>
              <a:gd name="connsiteY5-46" fmla="*/ 1771876 h 1771876"/>
              <a:gd name="connsiteX6-47" fmla="*/ 0 w 4516030"/>
              <a:gd name="connsiteY6-48" fmla="*/ 30293 h 1771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4516030" h="1771876">
                <a:moveTo>
                  <a:pt x="0" y="30293"/>
                </a:moveTo>
                <a:lnTo>
                  <a:pt x="767248" y="0"/>
                </a:lnTo>
                <a:lnTo>
                  <a:pt x="2297284" y="18106"/>
                </a:lnTo>
                <a:cubicBezTo>
                  <a:pt x="3054973" y="85542"/>
                  <a:pt x="3776448" y="26231"/>
                  <a:pt x="4516030" y="30293"/>
                </a:cubicBezTo>
                <a:lnTo>
                  <a:pt x="4516030" y="1771876"/>
                </a:lnTo>
                <a:lnTo>
                  <a:pt x="0" y="1771876"/>
                </a:lnTo>
                <a:lnTo>
                  <a:pt x="0" y="302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750" noProof="1"/>
          </a:p>
        </p:txBody>
      </p:sp>
      <p:cxnSp>
        <p:nvCxnSpPr>
          <p:cNvPr id="232" name="直接箭头连接符 231"/>
          <p:cNvCxnSpPr>
            <a:stCxn id="124" idx="1"/>
          </p:cNvCxnSpPr>
          <p:nvPr>
            <p:custDataLst>
              <p:tags r:id="rId7"/>
            </p:custDataLst>
          </p:nvPr>
        </p:nvCxnSpPr>
        <p:spPr bwMode="auto">
          <a:xfrm flipH="1">
            <a:off x="5525020" y="1610615"/>
            <a:ext cx="31927" cy="1236826"/>
          </a:xfrm>
          <a:prstGeom prst="straightConnector1">
            <a:avLst/>
          </a:prstGeom>
          <a:ln>
            <a:solidFill>
              <a:srgbClr val="434D4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矩形 140"/>
          <p:cNvSpPr/>
          <p:nvPr>
            <p:custDataLst>
              <p:tags r:id="rId8"/>
            </p:custDataLst>
          </p:nvPr>
        </p:nvSpPr>
        <p:spPr bwMode="auto">
          <a:xfrm>
            <a:off x="5101850" y="2043504"/>
            <a:ext cx="882015" cy="337185"/>
          </a:xfrm>
          <a:prstGeom prst="rect">
            <a:avLst/>
          </a:prstGeom>
          <a:solidFill>
            <a:srgbClr val="38B849"/>
          </a:solidFill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1600" b="1" spc="225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岩石圈</a:t>
            </a:r>
          </a:p>
        </p:txBody>
      </p:sp>
      <p:sp>
        <p:nvSpPr>
          <p:cNvPr id="146" name="矩形 145"/>
          <p:cNvSpPr/>
          <p:nvPr>
            <p:custDataLst>
              <p:tags r:id="rId9"/>
            </p:custDataLst>
          </p:nvPr>
        </p:nvSpPr>
        <p:spPr bwMode="auto">
          <a:xfrm>
            <a:off x="1644914" y="3319685"/>
            <a:ext cx="5343128" cy="1739052"/>
          </a:xfrm>
          <a:custGeom>
            <a:avLst/>
            <a:gdLst>
              <a:gd name="connsiteX0" fmla="*/ 0 w 4516030"/>
              <a:gd name="connsiteY0" fmla="*/ 0 h 1429755"/>
              <a:gd name="connsiteX1" fmla="*/ 4516030 w 4516030"/>
              <a:gd name="connsiteY1" fmla="*/ 0 h 1429755"/>
              <a:gd name="connsiteX2" fmla="*/ 4516030 w 4516030"/>
              <a:gd name="connsiteY2" fmla="*/ 1429755 h 1429755"/>
              <a:gd name="connsiteX3" fmla="*/ 0 w 4516030"/>
              <a:gd name="connsiteY3" fmla="*/ 1429755 h 1429755"/>
              <a:gd name="connsiteX4" fmla="*/ 0 w 4516030"/>
              <a:gd name="connsiteY4" fmla="*/ 0 h 1429755"/>
              <a:gd name="connsiteX0-1" fmla="*/ 0 w 4516030"/>
              <a:gd name="connsiteY0-2" fmla="*/ 0 h 1429755"/>
              <a:gd name="connsiteX1-3" fmla="*/ 1980413 w 4516030"/>
              <a:gd name="connsiteY1-4" fmla="*/ 1911 h 1429755"/>
              <a:gd name="connsiteX2-5" fmla="*/ 4516030 w 4516030"/>
              <a:gd name="connsiteY2-6" fmla="*/ 0 h 1429755"/>
              <a:gd name="connsiteX3-7" fmla="*/ 4516030 w 4516030"/>
              <a:gd name="connsiteY3-8" fmla="*/ 1429755 h 1429755"/>
              <a:gd name="connsiteX4-9" fmla="*/ 0 w 4516030"/>
              <a:gd name="connsiteY4-10" fmla="*/ 1429755 h 1429755"/>
              <a:gd name="connsiteX5" fmla="*/ 0 w 4516030"/>
              <a:gd name="connsiteY5" fmla="*/ 0 h 1429755"/>
              <a:gd name="connsiteX0-11" fmla="*/ 0 w 4516030"/>
              <a:gd name="connsiteY0-12" fmla="*/ 43356 h 1473111"/>
              <a:gd name="connsiteX1-13" fmla="*/ 1962306 w 4516030"/>
              <a:gd name="connsiteY1-14" fmla="*/ 0 h 1473111"/>
              <a:gd name="connsiteX2-15" fmla="*/ 4516030 w 4516030"/>
              <a:gd name="connsiteY2-16" fmla="*/ 43356 h 1473111"/>
              <a:gd name="connsiteX3-17" fmla="*/ 4516030 w 4516030"/>
              <a:gd name="connsiteY3-18" fmla="*/ 1473111 h 1473111"/>
              <a:gd name="connsiteX4-19" fmla="*/ 0 w 4516030"/>
              <a:gd name="connsiteY4-20" fmla="*/ 1473111 h 1473111"/>
              <a:gd name="connsiteX5-21" fmla="*/ 0 w 4516030"/>
              <a:gd name="connsiteY5-22" fmla="*/ 43356 h 1473111"/>
              <a:gd name="connsiteX0-23" fmla="*/ 0 w 4516030"/>
              <a:gd name="connsiteY0-24" fmla="*/ 43356 h 1473111"/>
              <a:gd name="connsiteX1-25" fmla="*/ 1962306 w 4516030"/>
              <a:gd name="connsiteY1-26" fmla="*/ 0 h 1473111"/>
              <a:gd name="connsiteX2-27" fmla="*/ 4516030 w 4516030"/>
              <a:gd name="connsiteY2-28" fmla="*/ 43356 h 1473111"/>
              <a:gd name="connsiteX3-29" fmla="*/ 4516030 w 4516030"/>
              <a:gd name="connsiteY3-30" fmla="*/ 1473111 h 1473111"/>
              <a:gd name="connsiteX4-31" fmla="*/ 0 w 4516030"/>
              <a:gd name="connsiteY4-32" fmla="*/ 1473111 h 1473111"/>
              <a:gd name="connsiteX5-33" fmla="*/ 0 w 4516030"/>
              <a:gd name="connsiteY5-34" fmla="*/ 43356 h 1473111"/>
              <a:gd name="connsiteX0-35" fmla="*/ 0 w 4516030"/>
              <a:gd name="connsiteY0-36" fmla="*/ 43356 h 1473111"/>
              <a:gd name="connsiteX1-37" fmla="*/ 1962306 w 4516030"/>
              <a:gd name="connsiteY1-38" fmla="*/ 0 h 1473111"/>
              <a:gd name="connsiteX2-39" fmla="*/ 4516030 w 4516030"/>
              <a:gd name="connsiteY2-40" fmla="*/ 43356 h 1473111"/>
              <a:gd name="connsiteX3-41" fmla="*/ 4516030 w 4516030"/>
              <a:gd name="connsiteY3-42" fmla="*/ 1473111 h 1473111"/>
              <a:gd name="connsiteX4-43" fmla="*/ 0 w 4516030"/>
              <a:gd name="connsiteY4-44" fmla="*/ 1473111 h 1473111"/>
              <a:gd name="connsiteX5-45" fmla="*/ 0 w 4516030"/>
              <a:gd name="connsiteY5-46" fmla="*/ 43356 h 14731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516030" h="1473111">
                <a:moveTo>
                  <a:pt x="0" y="43356"/>
                </a:moveTo>
                <a:lnTo>
                  <a:pt x="1962306" y="0"/>
                </a:lnTo>
                <a:lnTo>
                  <a:pt x="4516030" y="43356"/>
                </a:lnTo>
                <a:lnTo>
                  <a:pt x="4516030" y="1473111"/>
                </a:lnTo>
                <a:lnTo>
                  <a:pt x="0" y="1473111"/>
                </a:lnTo>
                <a:lnTo>
                  <a:pt x="0" y="43356"/>
                </a:lnTo>
                <a:close/>
              </a:path>
            </a:pathLst>
          </a:custGeom>
          <a:solidFill>
            <a:srgbClr val="CFE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750" noProof="1"/>
          </a:p>
        </p:txBody>
      </p:sp>
      <p:cxnSp>
        <p:nvCxnSpPr>
          <p:cNvPr id="142" name="直接箭头连接符 141"/>
          <p:cNvCxnSpPr>
            <a:stCxn id="124" idx="1"/>
          </p:cNvCxnSpPr>
          <p:nvPr>
            <p:custDataLst>
              <p:tags r:id="rId10"/>
            </p:custDataLst>
          </p:nvPr>
        </p:nvCxnSpPr>
        <p:spPr bwMode="auto">
          <a:xfrm flipH="1">
            <a:off x="4818864" y="2545730"/>
            <a:ext cx="0" cy="2507385"/>
          </a:xfrm>
          <a:prstGeom prst="straightConnector1">
            <a:avLst/>
          </a:prstGeom>
          <a:ln>
            <a:solidFill>
              <a:srgbClr val="434D4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矩形 142"/>
          <p:cNvSpPr/>
          <p:nvPr>
            <p:custDataLst>
              <p:tags r:id="rId11"/>
            </p:custDataLst>
          </p:nvPr>
        </p:nvSpPr>
        <p:spPr bwMode="auto">
          <a:xfrm>
            <a:off x="4382015" y="3656999"/>
            <a:ext cx="958215" cy="368300"/>
          </a:xfrm>
          <a:prstGeom prst="rect">
            <a:avLst/>
          </a:prstGeom>
          <a:solidFill>
            <a:srgbClr val="CFE39B"/>
          </a:solidFill>
        </p:spPr>
        <p:txBody>
          <a:bodyPr wrap="none">
            <a:spAutoFit/>
          </a:bodyPr>
          <a:lstStyle/>
          <a:p>
            <a:pPr algn="ctr" fontAlgn="auto"/>
            <a:r>
              <a:rPr lang="zh-CN" altLang="en-US" b="1" spc="225" noProof="1">
                <a:solidFill>
                  <a:srgbClr val="262626"/>
                </a:solidFill>
                <a:latin typeface="+mn-ea"/>
              </a:rPr>
              <a:t>上地幔</a:t>
            </a:r>
          </a:p>
        </p:txBody>
      </p:sp>
      <p:cxnSp>
        <p:nvCxnSpPr>
          <p:cNvPr id="145" name="直接箭头连接符 144"/>
          <p:cNvCxnSpPr>
            <a:stCxn id="124" idx="1"/>
          </p:cNvCxnSpPr>
          <p:nvPr>
            <p:custDataLst>
              <p:tags r:id="rId12"/>
            </p:custDataLst>
          </p:nvPr>
        </p:nvCxnSpPr>
        <p:spPr bwMode="auto">
          <a:xfrm flipH="1">
            <a:off x="4685519" y="1970419"/>
            <a:ext cx="0" cy="528463"/>
          </a:xfrm>
          <a:prstGeom prst="straightConnector1">
            <a:avLst/>
          </a:prstGeom>
          <a:ln>
            <a:solidFill>
              <a:srgbClr val="434D4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矩形 143"/>
          <p:cNvSpPr/>
          <p:nvPr>
            <p:custDataLst>
              <p:tags r:id="rId13"/>
            </p:custDataLst>
          </p:nvPr>
        </p:nvSpPr>
        <p:spPr bwMode="auto">
          <a:xfrm>
            <a:off x="4375638" y="2090352"/>
            <a:ext cx="598170" cy="306705"/>
          </a:xfrm>
          <a:prstGeom prst="rect">
            <a:avLst/>
          </a:prstGeom>
          <a:solidFill>
            <a:srgbClr val="38B849"/>
          </a:solidFill>
        </p:spPr>
        <p:txBody>
          <a:bodyPr wrap="none">
            <a:spAutoFit/>
          </a:bodyPr>
          <a:lstStyle/>
          <a:p>
            <a:pPr fontAlgn="auto"/>
            <a:r>
              <a:rPr lang="zh-CN" altLang="en-US" sz="1400" b="1" spc="225" noProof="1">
                <a:solidFill>
                  <a:srgbClr val="262626"/>
                </a:solidFill>
                <a:latin typeface="+mn-ea"/>
              </a:rPr>
              <a:t>地壳</a:t>
            </a:r>
          </a:p>
        </p:txBody>
      </p:sp>
      <p:sp>
        <p:nvSpPr>
          <p:cNvPr id="147" name="矩形 146"/>
          <p:cNvSpPr/>
          <p:nvPr>
            <p:custDataLst>
              <p:tags r:id="rId14"/>
            </p:custDataLst>
          </p:nvPr>
        </p:nvSpPr>
        <p:spPr bwMode="auto">
          <a:xfrm>
            <a:off x="2950176" y="2922401"/>
            <a:ext cx="103441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zh-CN" altLang="en-US" sz="2000" b="1" spc="225" noProof="1">
                <a:solidFill>
                  <a:schemeClr val="bg1"/>
                </a:solidFill>
                <a:latin typeface="+mn-ea"/>
              </a:rPr>
              <a:t>软流层</a:t>
            </a:r>
            <a:endParaRPr lang="zh-CN" altLang="en-US" sz="750" b="1" spc="225" noProof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2" name="文本框 241"/>
          <p:cNvSpPr txBox="1"/>
          <p:nvPr>
            <p:custDataLst>
              <p:tags r:id="rId15"/>
            </p:custDataLst>
          </p:nvPr>
        </p:nvSpPr>
        <p:spPr bwMode="auto">
          <a:xfrm>
            <a:off x="2516342" y="2379002"/>
            <a:ext cx="159636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b="1" spc="225" noProof="1">
                <a:solidFill>
                  <a:srgbClr val="262626"/>
                </a:solidFill>
                <a:latin typeface="+mn-ea"/>
              </a:rPr>
              <a:t>莫霍面</a:t>
            </a:r>
          </a:p>
        </p:txBody>
      </p:sp>
      <p:sp>
        <p:nvSpPr>
          <p:cNvPr id="211" name="任意多边形: 形状 210"/>
          <p:cNvSpPr/>
          <p:nvPr>
            <p:custDataLst>
              <p:tags r:id="rId16"/>
            </p:custDataLst>
          </p:nvPr>
        </p:nvSpPr>
        <p:spPr>
          <a:xfrm>
            <a:off x="6999526" y="2900998"/>
            <a:ext cx="1335405" cy="1304925"/>
          </a:xfrm>
          <a:custGeom>
            <a:avLst/>
            <a:gdLst>
              <a:gd name="connsiteX0" fmla="*/ 0 w 1251114"/>
              <a:gd name="connsiteY0" fmla="*/ 0 h 1222181"/>
              <a:gd name="connsiteX1" fmla="*/ 1 w 1251114"/>
              <a:gd name="connsiteY1" fmla="*/ 0 h 1222181"/>
              <a:gd name="connsiteX2" fmla="*/ 4767 w 1251114"/>
              <a:gd name="connsiteY2" fmla="*/ 99534 h 1222181"/>
              <a:gd name="connsiteX3" fmla="*/ 1126742 w 1251114"/>
              <a:gd name="connsiteY3" fmla="*/ 1215970 h 1222181"/>
              <a:gd name="connsiteX4" fmla="*/ 1251114 w 1251114"/>
              <a:gd name="connsiteY4" fmla="*/ 1222180 h 1222181"/>
              <a:gd name="connsiteX5" fmla="*/ 1251114 w 1251114"/>
              <a:gd name="connsiteY5" fmla="*/ 1222181 h 1222181"/>
              <a:gd name="connsiteX6" fmla="*/ 1126741 w 1251114"/>
              <a:gd name="connsiteY6" fmla="*/ 1215971 h 1222181"/>
              <a:gd name="connsiteX7" fmla="*/ 4766 w 1251114"/>
              <a:gd name="connsiteY7" fmla="*/ 99535 h 1222181"/>
              <a:gd name="connsiteX8" fmla="*/ 0 w 1251114"/>
              <a:gd name="connsiteY8" fmla="*/ 0 h 122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114" h="1222181">
                <a:moveTo>
                  <a:pt x="0" y="0"/>
                </a:moveTo>
                <a:lnTo>
                  <a:pt x="1" y="0"/>
                </a:lnTo>
                <a:lnTo>
                  <a:pt x="4767" y="99534"/>
                </a:lnTo>
                <a:cubicBezTo>
                  <a:pt x="61390" y="687746"/>
                  <a:pt x="532928" y="1156342"/>
                  <a:pt x="1126742" y="1215970"/>
                </a:cubicBezTo>
                <a:lnTo>
                  <a:pt x="1251114" y="1222180"/>
                </a:lnTo>
                <a:lnTo>
                  <a:pt x="1251114" y="1222181"/>
                </a:lnTo>
                <a:lnTo>
                  <a:pt x="1126741" y="1215971"/>
                </a:lnTo>
                <a:cubicBezTo>
                  <a:pt x="532927" y="1156343"/>
                  <a:pt x="61389" y="687747"/>
                  <a:pt x="4766" y="9953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4" name="任意多边形: 形状 223"/>
          <p:cNvSpPr/>
          <p:nvPr>
            <p:custDataLst>
              <p:tags r:id="rId17"/>
            </p:custDataLst>
          </p:nvPr>
        </p:nvSpPr>
        <p:spPr>
          <a:xfrm>
            <a:off x="7103031" y="2472373"/>
            <a:ext cx="689610" cy="1734820"/>
          </a:xfrm>
          <a:custGeom>
            <a:avLst/>
            <a:gdLst>
              <a:gd name="connsiteX0" fmla="*/ 326316 w 326316"/>
              <a:gd name="connsiteY0" fmla="*/ 0 h 854711"/>
              <a:gd name="connsiteX1" fmla="*/ 254084 w 326316"/>
              <a:gd name="connsiteY1" fmla="*/ 86021 h 854711"/>
              <a:gd name="connsiteX2" fmla="*/ 1 w 326316"/>
              <a:gd name="connsiteY2" fmla="*/ 835093 h 854711"/>
              <a:gd name="connsiteX3" fmla="*/ 941 w 326316"/>
              <a:gd name="connsiteY3" fmla="*/ 854711 h 854711"/>
              <a:gd name="connsiteX4" fmla="*/ 940 w 326316"/>
              <a:gd name="connsiteY4" fmla="*/ 854711 h 854711"/>
              <a:gd name="connsiteX5" fmla="*/ 0 w 326316"/>
              <a:gd name="connsiteY5" fmla="*/ 835094 h 854711"/>
              <a:gd name="connsiteX6" fmla="*/ 326315 w 326316"/>
              <a:gd name="connsiteY6" fmla="*/ 1 h 854711"/>
              <a:gd name="connsiteX7" fmla="*/ 326316 w 326316"/>
              <a:gd name="connsiteY7" fmla="*/ 0 h 85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16" h="854710">
                <a:moveTo>
                  <a:pt x="326316" y="0"/>
                </a:moveTo>
                <a:lnTo>
                  <a:pt x="254084" y="86021"/>
                </a:lnTo>
                <a:cubicBezTo>
                  <a:pt x="94609" y="294258"/>
                  <a:pt x="1" y="553751"/>
                  <a:pt x="1" y="835093"/>
                </a:cubicBezTo>
                <a:lnTo>
                  <a:pt x="941" y="854711"/>
                </a:lnTo>
                <a:lnTo>
                  <a:pt x="940" y="854711"/>
                </a:lnTo>
                <a:lnTo>
                  <a:pt x="0" y="835094"/>
                </a:lnTo>
                <a:cubicBezTo>
                  <a:pt x="0" y="513560"/>
                  <a:pt x="123570" y="220564"/>
                  <a:pt x="326315" y="1"/>
                </a:cubicBezTo>
                <a:lnTo>
                  <a:pt x="32631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3" name="任意多边形: 形状 222"/>
          <p:cNvSpPr/>
          <p:nvPr>
            <p:custDataLst>
              <p:tags r:id="rId18"/>
            </p:custDataLst>
          </p:nvPr>
        </p:nvSpPr>
        <p:spPr>
          <a:xfrm>
            <a:off x="8783876" y="2736533"/>
            <a:ext cx="965835" cy="348615"/>
          </a:xfrm>
          <a:custGeom>
            <a:avLst/>
            <a:gdLst>
              <a:gd name="connsiteX0" fmla="*/ 457206 w 457206"/>
              <a:gd name="connsiteY0" fmla="*/ 0 h 171655"/>
              <a:gd name="connsiteX1" fmla="*/ 457206 w 457206"/>
              <a:gd name="connsiteY1" fmla="*/ 1 h 171655"/>
              <a:gd name="connsiteX2" fmla="*/ 319214 w 457206"/>
              <a:gd name="connsiteY2" fmla="*/ 13927 h 171655"/>
              <a:gd name="connsiteX3" fmla="*/ 95780 w 457206"/>
              <a:gd name="connsiteY3" fmla="*/ 101744 h 171655"/>
              <a:gd name="connsiteX4" fmla="*/ 0 w 457206"/>
              <a:gd name="connsiteY4" fmla="*/ 171655 h 171655"/>
              <a:gd name="connsiteX5" fmla="*/ 1 w 457206"/>
              <a:gd name="connsiteY5" fmla="*/ 171654 h 171655"/>
              <a:gd name="connsiteX6" fmla="*/ 319215 w 457206"/>
              <a:gd name="connsiteY6" fmla="*/ 13926 h 171655"/>
              <a:gd name="connsiteX7" fmla="*/ 457206 w 457206"/>
              <a:gd name="connsiteY7" fmla="*/ 0 h 17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6" h="171655">
                <a:moveTo>
                  <a:pt x="457206" y="0"/>
                </a:moveTo>
                <a:lnTo>
                  <a:pt x="457206" y="1"/>
                </a:lnTo>
                <a:lnTo>
                  <a:pt x="319214" y="13927"/>
                </a:lnTo>
                <a:cubicBezTo>
                  <a:pt x="238919" y="30376"/>
                  <a:pt x="163597" y="60493"/>
                  <a:pt x="95780" y="101744"/>
                </a:cubicBezTo>
                <a:lnTo>
                  <a:pt x="0" y="171655"/>
                </a:lnTo>
                <a:lnTo>
                  <a:pt x="1" y="171654"/>
                </a:lnTo>
                <a:cubicBezTo>
                  <a:pt x="89519" y="94026"/>
                  <a:pt x="198772" y="38599"/>
                  <a:pt x="319215" y="13926"/>
                </a:cubicBezTo>
                <a:lnTo>
                  <a:pt x="4572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2" name="任意多边形: 形状 221"/>
          <p:cNvSpPr/>
          <p:nvPr>
            <p:custDataLst>
              <p:tags r:id="rId19"/>
            </p:custDataLst>
          </p:nvPr>
        </p:nvSpPr>
        <p:spPr>
          <a:xfrm>
            <a:off x="8268256" y="3085148"/>
            <a:ext cx="514985" cy="1121410"/>
          </a:xfrm>
          <a:custGeom>
            <a:avLst/>
            <a:gdLst>
              <a:gd name="connsiteX0" fmla="*/ 243573 w 243573"/>
              <a:gd name="connsiteY0" fmla="*/ 0 h 553154"/>
              <a:gd name="connsiteX1" fmla="*/ 160951 w 243573"/>
              <a:gd name="connsiteY1" fmla="*/ 84709 h 553154"/>
              <a:gd name="connsiteX2" fmla="*/ 1 w 243573"/>
              <a:gd name="connsiteY2" fmla="*/ 533536 h 553154"/>
              <a:gd name="connsiteX3" fmla="*/ 1730 w 243573"/>
              <a:gd name="connsiteY3" fmla="*/ 553154 h 553154"/>
              <a:gd name="connsiteX4" fmla="*/ 1729 w 243573"/>
              <a:gd name="connsiteY4" fmla="*/ 553154 h 553154"/>
              <a:gd name="connsiteX5" fmla="*/ 0 w 243573"/>
              <a:gd name="connsiteY5" fmla="*/ 533537 h 553154"/>
              <a:gd name="connsiteX6" fmla="*/ 243573 w 243573"/>
              <a:gd name="connsiteY6" fmla="*/ 0 h 553154"/>
              <a:gd name="connsiteX7" fmla="*/ 243573 w 243573"/>
              <a:gd name="connsiteY7" fmla="*/ 0 h 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573" h="553154">
                <a:moveTo>
                  <a:pt x="243573" y="0"/>
                </a:moveTo>
                <a:lnTo>
                  <a:pt x="160951" y="84709"/>
                </a:lnTo>
                <a:cubicBezTo>
                  <a:pt x="60402" y="206678"/>
                  <a:pt x="1" y="363046"/>
                  <a:pt x="1" y="533536"/>
                </a:cubicBezTo>
                <a:lnTo>
                  <a:pt x="1730" y="553154"/>
                </a:lnTo>
                <a:lnTo>
                  <a:pt x="1729" y="553154"/>
                </a:lnTo>
                <a:lnTo>
                  <a:pt x="0" y="533537"/>
                </a:lnTo>
                <a:cubicBezTo>
                  <a:pt x="0" y="320424"/>
                  <a:pt x="94377" y="129378"/>
                  <a:pt x="243573" y="0"/>
                </a:cubicBezTo>
                <a:lnTo>
                  <a:pt x="2435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1" name="任意多边形: 形状 220"/>
          <p:cNvSpPr/>
          <p:nvPr>
            <p:custDataLst>
              <p:tags r:id="rId20"/>
            </p:custDataLst>
          </p:nvPr>
        </p:nvSpPr>
        <p:spPr>
          <a:xfrm>
            <a:off x="9303941" y="3734753"/>
            <a:ext cx="445770" cy="472440"/>
          </a:xfrm>
          <a:custGeom>
            <a:avLst/>
            <a:gdLst>
              <a:gd name="connsiteX0" fmla="*/ 210842 w 210842"/>
              <a:gd name="connsiteY0" fmla="*/ 0 h 233410"/>
              <a:gd name="connsiteX1" fmla="*/ 210842 w 210842"/>
              <a:gd name="connsiteY1" fmla="*/ 0 h 233410"/>
              <a:gd name="connsiteX2" fmla="*/ 171590 w 210842"/>
              <a:gd name="connsiteY2" fmla="*/ 3944 h 233410"/>
              <a:gd name="connsiteX3" fmla="*/ 1 w 210842"/>
              <a:gd name="connsiteY3" fmla="*/ 213792 h 233410"/>
              <a:gd name="connsiteX4" fmla="*/ 3475 w 210842"/>
              <a:gd name="connsiteY4" fmla="*/ 233410 h 233410"/>
              <a:gd name="connsiteX5" fmla="*/ 3474 w 210842"/>
              <a:gd name="connsiteY5" fmla="*/ 233410 h 233410"/>
              <a:gd name="connsiteX6" fmla="*/ 0 w 210842"/>
              <a:gd name="connsiteY6" fmla="*/ 213792 h 233410"/>
              <a:gd name="connsiteX7" fmla="*/ 171589 w 210842"/>
              <a:gd name="connsiteY7" fmla="*/ 3944 h 233410"/>
              <a:gd name="connsiteX8" fmla="*/ 210842 w 210842"/>
              <a:gd name="connsiteY8" fmla="*/ 0 h 2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42" h="233410">
                <a:moveTo>
                  <a:pt x="210842" y="0"/>
                </a:moveTo>
                <a:lnTo>
                  <a:pt x="210842" y="0"/>
                </a:lnTo>
                <a:lnTo>
                  <a:pt x="171590" y="3944"/>
                </a:lnTo>
                <a:cubicBezTo>
                  <a:pt x="73665" y="23917"/>
                  <a:pt x="1" y="110281"/>
                  <a:pt x="1" y="213792"/>
                </a:cubicBezTo>
                <a:lnTo>
                  <a:pt x="3475" y="233410"/>
                </a:lnTo>
                <a:lnTo>
                  <a:pt x="3474" y="233410"/>
                </a:lnTo>
                <a:lnTo>
                  <a:pt x="0" y="213792"/>
                </a:lnTo>
                <a:cubicBezTo>
                  <a:pt x="0" y="110281"/>
                  <a:pt x="73664" y="23917"/>
                  <a:pt x="171589" y="3944"/>
                </a:cubicBezTo>
                <a:lnTo>
                  <a:pt x="2108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6" name="任意多边形: 形状 215"/>
          <p:cNvSpPr/>
          <p:nvPr>
            <p:custDataLst>
              <p:tags r:id="rId21"/>
            </p:custDataLst>
          </p:nvPr>
        </p:nvSpPr>
        <p:spPr>
          <a:xfrm>
            <a:off x="6999526" y="1520508"/>
            <a:ext cx="2749550" cy="2687320"/>
          </a:xfrm>
          <a:custGeom>
            <a:avLst/>
            <a:gdLst>
              <a:gd name="connsiteX0" fmla="*/ 1300997 w 1300997"/>
              <a:gd name="connsiteY0" fmla="*/ 0 h 1324413"/>
              <a:gd name="connsiteX1" fmla="*/ 1300997 w 1300997"/>
              <a:gd name="connsiteY1" fmla="*/ 62998 h 1324413"/>
              <a:gd name="connsiteX2" fmla="*/ 1176624 w 1300997"/>
              <a:gd name="connsiteY2" fmla="*/ 69207 h 1324413"/>
              <a:gd name="connsiteX3" fmla="*/ 375258 w 1300997"/>
              <a:gd name="connsiteY3" fmla="*/ 469702 h 1324413"/>
              <a:gd name="connsiteX4" fmla="*/ 375258 w 1300997"/>
              <a:gd name="connsiteY4" fmla="*/ 469702 h 1324413"/>
              <a:gd name="connsiteX5" fmla="*/ 375257 w 1300997"/>
              <a:gd name="connsiteY5" fmla="*/ 469703 h 1324413"/>
              <a:gd name="connsiteX6" fmla="*/ 48942 w 1300997"/>
              <a:gd name="connsiteY6" fmla="*/ 1304796 h 1324413"/>
              <a:gd name="connsiteX7" fmla="*/ 49882 w 1300997"/>
              <a:gd name="connsiteY7" fmla="*/ 1324413 h 1324413"/>
              <a:gd name="connsiteX8" fmla="*/ 929 w 1300997"/>
              <a:gd name="connsiteY8" fmla="*/ 1324413 h 1324413"/>
              <a:gd name="connsiteX9" fmla="*/ 0 w 1300997"/>
              <a:gd name="connsiteY9" fmla="*/ 1304795 h 1324413"/>
              <a:gd name="connsiteX10" fmla="*/ 1171620 w 1300997"/>
              <a:gd name="connsiteY10" fmla="*/ 6533 h 1324413"/>
              <a:gd name="connsiteX11" fmla="*/ 1300997 w 1300997"/>
              <a:gd name="connsiteY11" fmla="*/ 0 h 132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0997" h="1324413">
                <a:moveTo>
                  <a:pt x="1300997" y="0"/>
                </a:moveTo>
                <a:lnTo>
                  <a:pt x="1300997" y="62998"/>
                </a:lnTo>
                <a:lnTo>
                  <a:pt x="1176624" y="69207"/>
                </a:lnTo>
                <a:cubicBezTo>
                  <a:pt x="859923" y="101008"/>
                  <a:pt x="578003" y="249139"/>
                  <a:pt x="375258" y="469702"/>
                </a:cubicBezTo>
                <a:lnTo>
                  <a:pt x="375258" y="469702"/>
                </a:lnTo>
                <a:lnTo>
                  <a:pt x="375257" y="469703"/>
                </a:lnTo>
                <a:cubicBezTo>
                  <a:pt x="172512" y="690266"/>
                  <a:pt x="48942" y="983262"/>
                  <a:pt x="48942" y="1304796"/>
                </a:cubicBezTo>
                <a:lnTo>
                  <a:pt x="49882" y="1324413"/>
                </a:lnTo>
                <a:lnTo>
                  <a:pt x="929" y="1324413"/>
                </a:lnTo>
                <a:lnTo>
                  <a:pt x="0" y="1304795"/>
                </a:lnTo>
                <a:cubicBezTo>
                  <a:pt x="0" y="629109"/>
                  <a:pt x="513539" y="73362"/>
                  <a:pt x="1171620" y="6533"/>
                </a:cubicBezTo>
                <a:lnTo>
                  <a:pt x="1300997" y="0"/>
                </a:lnTo>
                <a:close/>
              </a:path>
            </a:pathLst>
          </a:custGeom>
          <a:solidFill>
            <a:srgbClr val="38B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5" name="任意多边形: 形状 214"/>
          <p:cNvSpPr/>
          <p:nvPr>
            <p:custDataLst>
              <p:tags r:id="rId22"/>
            </p:custDataLst>
          </p:nvPr>
        </p:nvSpPr>
        <p:spPr>
          <a:xfrm>
            <a:off x="7103031" y="1647508"/>
            <a:ext cx="2646680" cy="2559685"/>
          </a:xfrm>
          <a:custGeom>
            <a:avLst/>
            <a:gdLst>
              <a:gd name="connsiteX0" fmla="*/ 1252053 w 1252053"/>
              <a:gd name="connsiteY0" fmla="*/ 0 h 1261414"/>
              <a:gd name="connsiteX1" fmla="*/ 1252053 w 1252053"/>
              <a:gd name="connsiteY1" fmla="*/ 536605 h 1261414"/>
              <a:gd name="connsiteX2" fmla="*/ 1114062 w 1252053"/>
              <a:gd name="connsiteY2" fmla="*/ 550531 h 1261414"/>
              <a:gd name="connsiteX3" fmla="*/ 794848 w 1252053"/>
              <a:gd name="connsiteY3" fmla="*/ 708259 h 1261414"/>
              <a:gd name="connsiteX4" fmla="*/ 794847 w 1252053"/>
              <a:gd name="connsiteY4" fmla="*/ 708260 h 1261414"/>
              <a:gd name="connsiteX5" fmla="*/ 794847 w 1252053"/>
              <a:gd name="connsiteY5" fmla="*/ 708260 h 1261414"/>
              <a:gd name="connsiteX6" fmla="*/ 551274 w 1252053"/>
              <a:gd name="connsiteY6" fmla="*/ 1241797 h 1261414"/>
              <a:gd name="connsiteX7" fmla="*/ 553003 w 1252053"/>
              <a:gd name="connsiteY7" fmla="*/ 1261414 h 1261414"/>
              <a:gd name="connsiteX8" fmla="*/ 940 w 1252053"/>
              <a:gd name="connsiteY8" fmla="*/ 1261414 h 1261414"/>
              <a:gd name="connsiteX9" fmla="*/ 0 w 1252053"/>
              <a:gd name="connsiteY9" fmla="*/ 1241796 h 1261414"/>
              <a:gd name="connsiteX10" fmla="*/ 254083 w 1252053"/>
              <a:gd name="connsiteY10" fmla="*/ 492724 h 1261414"/>
              <a:gd name="connsiteX11" fmla="*/ 326315 w 1252053"/>
              <a:gd name="connsiteY11" fmla="*/ 406703 h 1261414"/>
              <a:gd name="connsiteX12" fmla="*/ 405968 w 1252053"/>
              <a:gd name="connsiteY12" fmla="*/ 327474 h 1261414"/>
              <a:gd name="connsiteX13" fmla="*/ 1127680 w 1252053"/>
              <a:gd name="connsiteY13" fmla="*/ 6209 h 1261414"/>
              <a:gd name="connsiteX14" fmla="*/ 1252053 w 1252053"/>
              <a:gd name="connsiteY14" fmla="*/ 0 h 126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2053" h="1261414">
                <a:moveTo>
                  <a:pt x="1252053" y="0"/>
                </a:moveTo>
                <a:lnTo>
                  <a:pt x="1252053" y="536605"/>
                </a:lnTo>
                <a:lnTo>
                  <a:pt x="1114062" y="550531"/>
                </a:lnTo>
                <a:cubicBezTo>
                  <a:pt x="993619" y="575204"/>
                  <a:pt x="884366" y="630631"/>
                  <a:pt x="794848" y="708259"/>
                </a:cubicBezTo>
                <a:lnTo>
                  <a:pt x="794847" y="708260"/>
                </a:lnTo>
                <a:lnTo>
                  <a:pt x="794847" y="708260"/>
                </a:lnTo>
                <a:cubicBezTo>
                  <a:pt x="645651" y="837638"/>
                  <a:pt x="551274" y="1028684"/>
                  <a:pt x="551274" y="1241797"/>
                </a:cubicBezTo>
                <a:lnTo>
                  <a:pt x="553003" y="1261414"/>
                </a:lnTo>
                <a:lnTo>
                  <a:pt x="940" y="1261414"/>
                </a:lnTo>
                <a:lnTo>
                  <a:pt x="0" y="1241796"/>
                </a:lnTo>
                <a:cubicBezTo>
                  <a:pt x="0" y="960454"/>
                  <a:pt x="94608" y="700961"/>
                  <a:pt x="254083" y="492724"/>
                </a:cubicBezTo>
                <a:lnTo>
                  <a:pt x="326315" y="406703"/>
                </a:lnTo>
                <a:lnTo>
                  <a:pt x="405968" y="327474"/>
                </a:lnTo>
                <a:cubicBezTo>
                  <a:pt x="600083" y="150926"/>
                  <a:pt x="850567" y="34035"/>
                  <a:pt x="1127680" y="6209"/>
                </a:cubicBezTo>
                <a:lnTo>
                  <a:pt x="1252053" y="0"/>
                </a:lnTo>
                <a:close/>
              </a:path>
            </a:pathLst>
          </a:custGeom>
          <a:solidFill>
            <a:srgbClr val="CFE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44" name="任意多边形: 形状 243"/>
          <p:cNvSpPr/>
          <p:nvPr>
            <p:custDataLst>
              <p:tags r:id="rId23"/>
            </p:custDataLst>
          </p:nvPr>
        </p:nvSpPr>
        <p:spPr>
          <a:xfrm>
            <a:off x="7357666" y="1853883"/>
            <a:ext cx="2381885" cy="2348230"/>
          </a:xfrm>
          <a:custGeom>
            <a:avLst/>
            <a:gdLst>
              <a:gd name="connsiteX0" fmla="*/ 1091395 w 1091395"/>
              <a:gd name="connsiteY0" fmla="*/ 0 h 1126887"/>
              <a:gd name="connsiteX1" fmla="*/ 1091395 w 1091395"/>
              <a:gd name="connsiteY1" fmla="*/ 1126887 h 1126887"/>
              <a:gd name="connsiteX2" fmla="*/ 0 w 1091395"/>
              <a:gd name="connsiteY2" fmla="*/ 1126887 h 1126887"/>
              <a:gd name="connsiteX3" fmla="*/ 5751 w 1091395"/>
              <a:gd name="connsiteY3" fmla="*/ 1012980 h 1126887"/>
              <a:gd name="connsiteX4" fmla="*/ 1021873 w 1091395"/>
              <a:gd name="connsiteY4" fmla="*/ 3292 h 1126887"/>
              <a:gd name="connsiteX5" fmla="*/ 1091395 w 1091395"/>
              <a:gd name="connsiteY5" fmla="*/ 0 h 112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395" h="1126887">
                <a:moveTo>
                  <a:pt x="1091395" y="0"/>
                </a:moveTo>
                <a:lnTo>
                  <a:pt x="1091395" y="1126887"/>
                </a:lnTo>
                <a:lnTo>
                  <a:pt x="0" y="1126887"/>
                </a:lnTo>
                <a:lnTo>
                  <a:pt x="5751" y="1012980"/>
                </a:lnTo>
                <a:cubicBezTo>
                  <a:pt x="60021" y="478595"/>
                  <a:pt x="486513" y="54248"/>
                  <a:pt x="1021873" y="3292"/>
                </a:cubicBezTo>
                <a:lnTo>
                  <a:pt x="1091395" y="0"/>
                </a:lnTo>
                <a:close/>
              </a:path>
            </a:pathLst>
          </a:custGeom>
          <a:solidFill>
            <a:srgbClr val="FFF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4" name="任意多边形: 形状 213"/>
          <p:cNvSpPr/>
          <p:nvPr>
            <p:custDataLst>
              <p:tags r:id="rId24"/>
            </p:custDataLst>
          </p:nvPr>
        </p:nvSpPr>
        <p:spPr>
          <a:xfrm>
            <a:off x="8268256" y="2736533"/>
            <a:ext cx="1480820" cy="1471295"/>
          </a:xfrm>
          <a:custGeom>
            <a:avLst/>
            <a:gdLst>
              <a:gd name="connsiteX0" fmla="*/ 700779 w 700779"/>
              <a:gd name="connsiteY0" fmla="*/ 0 h 724809"/>
              <a:gd name="connsiteX1" fmla="*/ 700779 w 700779"/>
              <a:gd name="connsiteY1" fmla="*/ 491399 h 724809"/>
              <a:gd name="connsiteX2" fmla="*/ 700778 w 700779"/>
              <a:gd name="connsiteY2" fmla="*/ 491399 h 724809"/>
              <a:gd name="connsiteX3" fmla="*/ 700778 w 700779"/>
              <a:gd name="connsiteY3" fmla="*/ 491399 h 724809"/>
              <a:gd name="connsiteX4" fmla="*/ 661525 w 700779"/>
              <a:gd name="connsiteY4" fmla="*/ 495343 h 724809"/>
              <a:gd name="connsiteX5" fmla="*/ 489936 w 700779"/>
              <a:gd name="connsiteY5" fmla="*/ 705191 h 724809"/>
              <a:gd name="connsiteX6" fmla="*/ 493410 w 700779"/>
              <a:gd name="connsiteY6" fmla="*/ 724809 h 724809"/>
              <a:gd name="connsiteX7" fmla="*/ 1729 w 700779"/>
              <a:gd name="connsiteY7" fmla="*/ 724809 h 724809"/>
              <a:gd name="connsiteX8" fmla="*/ 0 w 700779"/>
              <a:gd name="connsiteY8" fmla="*/ 705191 h 724809"/>
              <a:gd name="connsiteX9" fmla="*/ 160950 w 700779"/>
              <a:gd name="connsiteY9" fmla="*/ 256364 h 724809"/>
              <a:gd name="connsiteX10" fmla="*/ 243572 w 700779"/>
              <a:gd name="connsiteY10" fmla="*/ 171655 h 724809"/>
              <a:gd name="connsiteX11" fmla="*/ 339352 w 700779"/>
              <a:gd name="connsiteY11" fmla="*/ 101744 h 724809"/>
              <a:gd name="connsiteX12" fmla="*/ 562786 w 700779"/>
              <a:gd name="connsiteY12" fmla="*/ 13927 h 724809"/>
              <a:gd name="connsiteX13" fmla="*/ 700778 w 700779"/>
              <a:gd name="connsiteY13" fmla="*/ 1 h 724809"/>
              <a:gd name="connsiteX14" fmla="*/ 700778 w 700779"/>
              <a:gd name="connsiteY14" fmla="*/ 0 h 724809"/>
              <a:gd name="connsiteX15" fmla="*/ 700779 w 700779"/>
              <a:gd name="connsiteY15" fmla="*/ 0 h 72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0779" h="724809">
                <a:moveTo>
                  <a:pt x="700779" y="0"/>
                </a:moveTo>
                <a:lnTo>
                  <a:pt x="700779" y="491399"/>
                </a:lnTo>
                <a:lnTo>
                  <a:pt x="700778" y="491399"/>
                </a:lnTo>
                <a:lnTo>
                  <a:pt x="700778" y="491399"/>
                </a:lnTo>
                <a:lnTo>
                  <a:pt x="661525" y="495343"/>
                </a:lnTo>
                <a:cubicBezTo>
                  <a:pt x="563600" y="515316"/>
                  <a:pt x="489936" y="601680"/>
                  <a:pt x="489936" y="705191"/>
                </a:cubicBezTo>
                <a:lnTo>
                  <a:pt x="493410" y="724809"/>
                </a:lnTo>
                <a:lnTo>
                  <a:pt x="1729" y="724809"/>
                </a:lnTo>
                <a:lnTo>
                  <a:pt x="0" y="705191"/>
                </a:lnTo>
                <a:cubicBezTo>
                  <a:pt x="0" y="534701"/>
                  <a:pt x="60401" y="378333"/>
                  <a:pt x="160950" y="256364"/>
                </a:cubicBezTo>
                <a:lnTo>
                  <a:pt x="243572" y="171655"/>
                </a:lnTo>
                <a:lnTo>
                  <a:pt x="339352" y="101744"/>
                </a:lnTo>
                <a:cubicBezTo>
                  <a:pt x="407169" y="60493"/>
                  <a:pt x="482491" y="30376"/>
                  <a:pt x="562786" y="13927"/>
                </a:cubicBezTo>
                <a:lnTo>
                  <a:pt x="700778" y="1"/>
                </a:lnTo>
                <a:lnTo>
                  <a:pt x="700778" y="0"/>
                </a:lnTo>
                <a:lnTo>
                  <a:pt x="700779" y="0"/>
                </a:lnTo>
                <a:close/>
              </a:path>
            </a:pathLst>
          </a:cu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3" name="任意多边形: 形状 212"/>
          <p:cNvSpPr/>
          <p:nvPr>
            <p:custDataLst>
              <p:tags r:id="rId25"/>
            </p:custDataLst>
          </p:nvPr>
        </p:nvSpPr>
        <p:spPr>
          <a:xfrm>
            <a:off x="9303941" y="3734753"/>
            <a:ext cx="445770" cy="472440"/>
          </a:xfrm>
          <a:custGeom>
            <a:avLst/>
            <a:gdLst>
              <a:gd name="connsiteX0" fmla="*/ 210841 w 210841"/>
              <a:gd name="connsiteY0" fmla="*/ 0 h 233410"/>
              <a:gd name="connsiteX1" fmla="*/ 210841 w 210841"/>
              <a:gd name="connsiteY1" fmla="*/ 233410 h 233410"/>
              <a:gd name="connsiteX2" fmla="*/ 3474 w 210841"/>
              <a:gd name="connsiteY2" fmla="*/ 233410 h 233410"/>
              <a:gd name="connsiteX3" fmla="*/ 0 w 210841"/>
              <a:gd name="connsiteY3" fmla="*/ 213792 h 233410"/>
              <a:gd name="connsiteX4" fmla="*/ 171589 w 210841"/>
              <a:gd name="connsiteY4" fmla="*/ 3944 h 233410"/>
              <a:gd name="connsiteX5" fmla="*/ 210841 w 210841"/>
              <a:gd name="connsiteY5" fmla="*/ 0 h 2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41" h="233410">
                <a:moveTo>
                  <a:pt x="210841" y="0"/>
                </a:moveTo>
                <a:lnTo>
                  <a:pt x="210841" y="233410"/>
                </a:lnTo>
                <a:lnTo>
                  <a:pt x="3474" y="233410"/>
                </a:lnTo>
                <a:lnTo>
                  <a:pt x="0" y="213792"/>
                </a:lnTo>
                <a:cubicBezTo>
                  <a:pt x="0" y="110281"/>
                  <a:pt x="73664" y="23917"/>
                  <a:pt x="171589" y="3944"/>
                </a:cubicBezTo>
                <a:lnTo>
                  <a:pt x="210841" y="0"/>
                </a:lnTo>
                <a:close/>
              </a:path>
            </a:pathLst>
          </a:custGeom>
          <a:solidFill>
            <a:srgbClr val="EB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0" name="任意多边形: 形状 229"/>
          <p:cNvSpPr/>
          <p:nvPr>
            <p:custDataLst>
              <p:tags r:id="rId26"/>
            </p:custDataLst>
          </p:nvPr>
        </p:nvSpPr>
        <p:spPr>
          <a:xfrm>
            <a:off x="7101126" y="1651953"/>
            <a:ext cx="2637790" cy="2553335"/>
          </a:xfrm>
          <a:custGeom>
            <a:avLst/>
            <a:gdLst>
              <a:gd name="connsiteX0" fmla="*/ 0 w 2508530"/>
              <a:gd name="connsiteY0" fmla="*/ 2379059 h 2379059"/>
              <a:gd name="connsiteX1" fmla="*/ 2508530 w 2508530"/>
              <a:gd name="connsiteY1" fmla="*/ 0 h 2379059"/>
              <a:gd name="connsiteX0-1" fmla="*/ 0 w 2508530"/>
              <a:gd name="connsiteY0-2" fmla="*/ 2379059 h 2379059"/>
              <a:gd name="connsiteX1-3" fmla="*/ 2508530 w 2508530"/>
              <a:gd name="connsiteY1-4" fmla="*/ 0 h 2379059"/>
              <a:gd name="connsiteX0-5" fmla="*/ 0 w 2508530"/>
              <a:gd name="connsiteY0-6" fmla="*/ 2379059 h 2379059"/>
              <a:gd name="connsiteX1-7" fmla="*/ 2508530 w 2508530"/>
              <a:gd name="connsiteY1-8" fmla="*/ 0 h 2379059"/>
              <a:gd name="connsiteX0-9" fmla="*/ 0 w 2508530"/>
              <a:gd name="connsiteY0-10" fmla="*/ 2379059 h 2379059"/>
              <a:gd name="connsiteX1-11" fmla="*/ 2508530 w 2508530"/>
              <a:gd name="connsiteY1-12" fmla="*/ 0 h 2379059"/>
              <a:gd name="connsiteX0-13" fmla="*/ 0 w 2508530"/>
              <a:gd name="connsiteY0-14" fmla="*/ 2379059 h 2379059"/>
              <a:gd name="connsiteX1-15" fmla="*/ 2508530 w 2508530"/>
              <a:gd name="connsiteY1-16" fmla="*/ 0 h 2379059"/>
              <a:gd name="connsiteX0-17" fmla="*/ 0 w 2508530"/>
              <a:gd name="connsiteY0-18" fmla="*/ 2379059 h 2379059"/>
              <a:gd name="connsiteX1-19" fmla="*/ 2508530 w 2508530"/>
              <a:gd name="connsiteY1-20" fmla="*/ 0 h 2379059"/>
              <a:gd name="connsiteX0-21" fmla="*/ 0 w 2508530"/>
              <a:gd name="connsiteY0-22" fmla="*/ 2379059 h 2379059"/>
              <a:gd name="connsiteX1-23" fmla="*/ 2508530 w 2508530"/>
              <a:gd name="connsiteY1-24" fmla="*/ 0 h 2379059"/>
              <a:gd name="connsiteX0-25" fmla="*/ 0 w 2508530"/>
              <a:gd name="connsiteY0-26" fmla="*/ 2379449 h 2379449"/>
              <a:gd name="connsiteX1-27" fmla="*/ 2508530 w 2508530"/>
              <a:gd name="connsiteY1-28" fmla="*/ 390 h 2379449"/>
              <a:gd name="connsiteX0-29" fmla="*/ 0 w 2508530"/>
              <a:gd name="connsiteY0-30" fmla="*/ 2379449 h 2379449"/>
              <a:gd name="connsiteX1-31" fmla="*/ 2508530 w 2508530"/>
              <a:gd name="connsiteY1-32" fmla="*/ 390 h 2379449"/>
              <a:gd name="connsiteX0-33" fmla="*/ 1135 w 2509665"/>
              <a:gd name="connsiteY0-34" fmla="*/ 2379461 h 2379461"/>
              <a:gd name="connsiteX1-35" fmla="*/ 2509665 w 2509665"/>
              <a:gd name="connsiteY1-36" fmla="*/ 402 h 2379461"/>
              <a:gd name="connsiteX0-37" fmla="*/ 1220 w 2471114"/>
              <a:gd name="connsiteY0-38" fmla="*/ 2392337 h 2392337"/>
              <a:gd name="connsiteX1-39" fmla="*/ 2471114 w 2471114"/>
              <a:gd name="connsiteY1-40" fmla="*/ 399 h 2392337"/>
              <a:gd name="connsiteX0-41" fmla="*/ 1192 w 2471086"/>
              <a:gd name="connsiteY0-42" fmla="*/ 2391938 h 2391938"/>
              <a:gd name="connsiteX1-43" fmla="*/ 2471086 w 2471086"/>
              <a:gd name="connsiteY1-44" fmla="*/ 0 h 23919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471086" h="2391938">
                <a:moveTo>
                  <a:pt x="1192" y="2391938"/>
                </a:moveTo>
                <a:cubicBezTo>
                  <a:pt x="-27237" y="1786993"/>
                  <a:pt x="443379" y="58828"/>
                  <a:pt x="2471086" y="0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3" name="任意多边形: 形状 232"/>
          <p:cNvSpPr/>
          <p:nvPr>
            <p:custDataLst>
              <p:tags r:id="rId27"/>
            </p:custDataLst>
          </p:nvPr>
        </p:nvSpPr>
        <p:spPr>
          <a:xfrm>
            <a:off x="8265716" y="2740343"/>
            <a:ext cx="1475740" cy="1469390"/>
          </a:xfrm>
          <a:custGeom>
            <a:avLst/>
            <a:gdLst>
              <a:gd name="connsiteX0" fmla="*/ 0 w 1383738"/>
              <a:gd name="connsiteY0" fmla="*/ 1375646 h 1375646"/>
              <a:gd name="connsiteX1" fmla="*/ 1383738 w 1383738"/>
              <a:gd name="connsiteY1" fmla="*/ 0 h 1375646"/>
              <a:gd name="connsiteX0-1" fmla="*/ 0 w 1383738"/>
              <a:gd name="connsiteY0-2" fmla="*/ 1375646 h 1375646"/>
              <a:gd name="connsiteX1-3" fmla="*/ 1383738 w 1383738"/>
              <a:gd name="connsiteY1-4" fmla="*/ 0 h 1375646"/>
              <a:gd name="connsiteX0-5" fmla="*/ 0 w 1383738"/>
              <a:gd name="connsiteY0-6" fmla="*/ 1375646 h 1375646"/>
              <a:gd name="connsiteX1-7" fmla="*/ 1383738 w 1383738"/>
              <a:gd name="connsiteY1-8" fmla="*/ 0 h 1375646"/>
              <a:gd name="connsiteX0-9" fmla="*/ 0 w 1383738"/>
              <a:gd name="connsiteY0-10" fmla="*/ 1375646 h 1375646"/>
              <a:gd name="connsiteX1-11" fmla="*/ 1383738 w 1383738"/>
              <a:gd name="connsiteY1-12" fmla="*/ 0 h 1375646"/>
              <a:gd name="connsiteX0-13" fmla="*/ 0 w 1383738"/>
              <a:gd name="connsiteY0-14" fmla="*/ 1375646 h 1375646"/>
              <a:gd name="connsiteX1-15" fmla="*/ 1383738 w 1383738"/>
              <a:gd name="connsiteY1-16" fmla="*/ 0 h 1375646"/>
              <a:gd name="connsiteX0-17" fmla="*/ 0 w 1383738"/>
              <a:gd name="connsiteY0-18" fmla="*/ 1375646 h 1375646"/>
              <a:gd name="connsiteX1-19" fmla="*/ 1383738 w 1383738"/>
              <a:gd name="connsiteY1-20" fmla="*/ 0 h 1375646"/>
              <a:gd name="connsiteX0-21" fmla="*/ 0 w 1383738"/>
              <a:gd name="connsiteY0-22" fmla="*/ 1375646 h 1375646"/>
              <a:gd name="connsiteX1-23" fmla="*/ 1383738 w 1383738"/>
              <a:gd name="connsiteY1-24" fmla="*/ 0 h 1375646"/>
              <a:gd name="connsiteX0-25" fmla="*/ 0 w 1383738"/>
              <a:gd name="connsiteY0-26" fmla="*/ 1375672 h 1375672"/>
              <a:gd name="connsiteX1-27" fmla="*/ 1383738 w 1383738"/>
              <a:gd name="connsiteY1-28" fmla="*/ 26 h 13756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383738" h="1375672">
                <a:moveTo>
                  <a:pt x="0" y="1375672"/>
                </a:moveTo>
                <a:cubicBezTo>
                  <a:pt x="77008" y="163185"/>
                  <a:pt x="1085444" y="-2404"/>
                  <a:pt x="1383738" y="26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4" name="任意多边形: 形状 233"/>
          <p:cNvSpPr/>
          <p:nvPr>
            <p:custDataLst>
              <p:tags r:id="rId28"/>
            </p:custDataLst>
          </p:nvPr>
        </p:nvSpPr>
        <p:spPr>
          <a:xfrm>
            <a:off x="9311561" y="3743008"/>
            <a:ext cx="429895" cy="457200"/>
          </a:xfrm>
          <a:custGeom>
            <a:avLst/>
            <a:gdLst>
              <a:gd name="connsiteX0" fmla="*/ 0 w 401934"/>
              <a:gd name="connsiteY0" fmla="*/ 427055 h 427055"/>
              <a:gd name="connsiteX1" fmla="*/ 401934 w 401934"/>
              <a:gd name="connsiteY1" fmla="*/ 0 h 427055"/>
              <a:gd name="connsiteX0-1" fmla="*/ 0 w 401934"/>
              <a:gd name="connsiteY0-2" fmla="*/ 427055 h 427055"/>
              <a:gd name="connsiteX1-3" fmla="*/ 401934 w 401934"/>
              <a:gd name="connsiteY1-4" fmla="*/ 0 h 427055"/>
              <a:gd name="connsiteX0-5" fmla="*/ 1711 w 403645"/>
              <a:gd name="connsiteY0-6" fmla="*/ 427055 h 427055"/>
              <a:gd name="connsiteX1-7" fmla="*/ 403645 w 403645"/>
              <a:gd name="connsiteY1-8" fmla="*/ 0 h 427055"/>
              <a:gd name="connsiteX0-9" fmla="*/ 1711 w 403645"/>
              <a:gd name="connsiteY0-10" fmla="*/ 427055 h 427055"/>
              <a:gd name="connsiteX1-11" fmla="*/ 403645 w 403645"/>
              <a:gd name="connsiteY1-12" fmla="*/ 0 h 427055"/>
              <a:gd name="connsiteX0-13" fmla="*/ 1386 w 403320"/>
              <a:gd name="connsiteY0-14" fmla="*/ 429567 h 429567"/>
              <a:gd name="connsiteX1-15" fmla="*/ 403320 w 403320"/>
              <a:gd name="connsiteY1-16" fmla="*/ 2512 h 4295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03320" h="429567">
                <a:moveTo>
                  <a:pt x="1386" y="429567"/>
                </a:moveTo>
                <a:cubicBezTo>
                  <a:pt x="-25410" y="61127"/>
                  <a:pt x="344704" y="-15910"/>
                  <a:pt x="403320" y="2512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6" name="矩形 235"/>
          <p:cNvSpPr/>
          <p:nvPr>
            <p:custDataLst>
              <p:tags r:id="rId29"/>
            </p:custDataLst>
          </p:nvPr>
        </p:nvSpPr>
        <p:spPr>
          <a:xfrm rot="2104989">
            <a:off x="8311716" y="1634172"/>
            <a:ext cx="497840" cy="3594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47" name="任意多边形: 形状 246"/>
          <p:cNvSpPr/>
          <p:nvPr>
            <p:custDataLst>
              <p:tags r:id="rId30"/>
            </p:custDataLst>
          </p:nvPr>
        </p:nvSpPr>
        <p:spPr>
          <a:xfrm>
            <a:off x="7360206" y="1867218"/>
            <a:ext cx="2383790" cy="2323465"/>
          </a:xfrm>
          <a:custGeom>
            <a:avLst/>
            <a:gdLst>
              <a:gd name="connsiteX0" fmla="*/ 0 w 2234485"/>
              <a:gd name="connsiteY0" fmla="*/ 2176530 h 2176530"/>
              <a:gd name="connsiteX1" fmla="*/ 2234485 w 2234485"/>
              <a:gd name="connsiteY1" fmla="*/ 0 h 2176530"/>
              <a:gd name="connsiteX0-1" fmla="*/ 0 w 2234485"/>
              <a:gd name="connsiteY0-2" fmla="*/ 2176530 h 2176530"/>
              <a:gd name="connsiteX1-3" fmla="*/ 2234485 w 2234485"/>
              <a:gd name="connsiteY1-4" fmla="*/ 0 h 2176530"/>
              <a:gd name="connsiteX0-5" fmla="*/ 0 w 2234485"/>
              <a:gd name="connsiteY0-6" fmla="*/ 2176530 h 2176530"/>
              <a:gd name="connsiteX1-7" fmla="*/ 2234485 w 2234485"/>
              <a:gd name="connsiteY1-8" fmla="*/ 0 h 2176530"/>
              <a:gd name="connsiteX0-9" fmla="*/ 0 w 2234485"/>
              <a:gd name="connsiteY0-10" fmla="*/ 2176530 h 2176530"/>
              <a:gd name="connsiteX1-11" fmla="*/ 2234485 w 2234485"/>
              <a:gd name="connsiteY1-12" fmla="*/ 0 h 21765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34485" h="2176530">
                <a:moveTo>
                  <a:pt x="0" y="2176530"/>
                </a:moveTo>
                <a:cubicBezTo>
                  <a:pt x="191037" y="143815"/>
                  <a:pt x="1876023" y="36490"/>
                  <a:pt x="2234485" y="0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309" name="矩形 308"/>
          <p:cNvSpPr/>
          <p:nvPr>
            <p:custDataLst>
              <p:tags r:id="rId31"/>
            </p:custDataLst>
          </p:nvPr>
        </p:nvSpPr>
        <p:spPr>
          <a:xfrm>
            <a:off x="9695101" y="1270953"/>
            <a:ext cx="14636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地壳</a:t>
            </a:r>
          </a:p>
        </p:txBody>
      </p:sp>
      <p:sp>
        <p:nvSpPr>
          <p:cNvPr id="310" name="矩形 309"/>
          <p:cNvSpPr/>
          <p:nvPr>
            <p:custDataLst>
              <p:tags r:id="rId32"/>
            </p:custDataLst>
          </p:nvPr>
        </p:nvSpPr>
        <p:spPr>
          <a:xfrm>
            <a:off x="9673511" y="1593533"/>
            <a:ext cx="12039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上地幔</a:t>
            </a:r>
          </a:p>
        </p:txBody>
      </p:sp>
      <p:sp>
        <p:nvSpPr>
          <p:cNvPr id="312" name="矩形 311"/>
          <p:cNvSpPr/>
          <p:nvPr>
            <p:custDataLst>
              <p:tags r:id="rId33"/>
            </p:custDataLst>
          </p:nvPr>
        </p:nvSpPr>
        <p:spPr>
          <a:xfrm>
            <a:off x="9695101" y="2087563"/>
            <a:ext cx="11817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下地幔</a:t>
            </a:r>
          </a:p>
        </p:txBody>
      </p:sp>
      <p:sp>
        <p:nvSpPr>
          <p:cNvPr id="313" name="矩形 312"/>
          <p:cNvSpPr/>
          <p:nvPr>
            <p:custDataLst>
              <p:tags r:id="rId34"/>
            </p:custDataLst>
          </p:nvPr>
        </p:nvSpPr>
        <p:spPr>
          <a:xfrm>
            <a:off x="9695101" y="2860358"/>
            <a:ext cx="6413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外核</a:t>
            </a:r>
          </a:p>
        </p:txBody>
      </p:sp>
      <p:sp>
        <p:nvSpPr>
          <p:cNvPr id="74" name="矩形 73"/>
          <p:cNvSpPr/>
          <p:nvPr>
            <p:custDataLst>
              <p:tags r:id="rId35"/>
            </p:custDataLst>
          </p:nvPr>
        </p:nvSpPr>
        <p:spPr>
          <a:xfrm>
            <a:off x="9695101" y="3690938"/>
            <a:ext cx="6413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内核</a:t>
            </a:r>
          </a:p>
        </p:txBody>
      </p:sp>
      <p:sp>
        <p:nvSpPr>
          <p:cNvPr id="2" name="任意多边形: 形状 1"/>
          <p:cNvSpPr/>
          <p:nvPr>
            <p:custDataLst>
              <p:tags r:id="rId36"/>
            </p:custDataLst>
          </p:nvPr>
        </p:nvSpPr>
        <p:spPr>
          <a:xfrm>
            <a:off x="7867775" y="2400253"/>
            <a:ext cx="1162050" cy="238760"/>
          </a:xfrm>
          <a:custGeom>
            <a:avLst/>
            <a:gdLst>
              <a:gd name="connsiteX0" fmla="*/ 0 w 1089498"/>
              <a:gd name="connsiteY0" fmla="*/ 0 h 223737"/>
              <a:gd name="connsiteX1" fmla="*/ 175098 w 1089498"/>
              <a:gd name="connsiteY1" fmla="*/ 223737 h 223737"/>
              <a:gd name="connsiteX2" fmla="*/ 1089498 w 1089498"/>
              <a:gd name="connsiteY2" fmla="*/ 214009 h 2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498" h="223737">
                <a:moveTo>
                  <a:pt x="0" y="0"/>
                </a:moveTo>
                <a:lnTo>
                  <a:pt x="175098" y="223737"/>
                </a:lnTo>
                <a:lnTo>
                  <a:pt x="1089498" y="214009"/>
                </a:lnTo>
              </a:path>
            </a:pathLst>
          </a:custGeom>
          <a:noFill/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76" name="矩形 75"/>
          <p:cNvSpPr/>
          <p:nvPr>
            <p:custDataLst>
              <p:tags r:id="rId37"/>
            </p:custDataLst>
          </p:nvPr>
        </p:nvSpPr>
        <p:spPr>
          <a:xfrm>
            <a:off x="8457486" y="1901508"/>
            <a:ext cx="4362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endParaRPr lang="en-US" altLang="zh-CN" sz="2000" spc="225" noProof="1">
              <a:solidFill>
                <a:srgbClr val="262626"/>
              </a:solidFill>
              <a:latin typeface="+mn-ea"/>
            </a:endParaRPr>
          </a:p>
        </p:txBody>
      </p:sp>
      <p:sp>
        <p:nvSpPr>
          <p:cNvPr id="77" name="任意多边形: 形状 76"/>
          <p:cNvSpPr/>
          <p:nvPr>
            <p:custDataLst>
              <p:tags r:id="rId38"/>
            </p:custDataLst>
          </p:nvPr>
        </p:nvSpPr>
        <p:spPr>
          <a:xfrm flipH="1" flipV="1">
            <a:off x="7433866" y="3307398"/>
            <a:ext cx="1023620" cy="172720"/>
          </a:xfrm>
          <a:custGeom>
            <a:avLst/>
            <a:gdLst>
              <a:gd name="connsiteX0" fmla="*/ 0 w 1089498"/>
              <a:gd name="connsiteY0" fmla="*/ 0 h 223737"/>
              <a:gd name="connsiteX1" fmla="*/ 175098 w 1089498"/>
              <a:gd name="connsiteY1" fmla="*/ 223737 h 223737"/>
              <a:gd name="connsiteX2" fmla="*/ 1089498 w 1089498"/>
              <a:gd name="connsiteY2" fmla="*/ 214009 h 2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498" h="223737">
                <a:moveTo>
                  <a:pt x="0" y="0"/>
                </a:moveTo>
                <a:lnTo>
                  <a:pt x="175098" y="223737"/>
                </a:lnTo>
                <a:lnTo>
                  <a:pt x="1089498" y="214009"/>
                </a:lnTo>
              </a:path>
            </a:pathLst>
          </a:custGeom>
          <a:noFill/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grpSp>
        <p:nvGrpSpPr>
          <p:cNvPr id="4" name="组合 3"/>
          <p:cNvGrpSpPr/>
          <p:nvPr>
            <p:custDataLst>
              <p:tags r:id="rId39"/>
            </p:custDataLst>
          </p:nvPr>
        </p:nvGrpSpPr>
        <p:grpSpPr>
          <a:xfrm>
            <a:off x="8266645" y="1964570"/>
            <a:ext cx="224155" cy="1521460"/>
            <a:chOff x="8845501" y="1717543"/>
            <a:chExt cx="209711" cy="1426387"/>
          </a:xfrm>
        </p:grpSpPr>
        <p:sp>
          <p:nvSpPr>
            <p:cNvPr id="3" name="椭圆 2"/>
            <p:cNvSpPr/>
            <p:nvPr>
              <p:custDataLst>
                <p:tags r:id="rId46"/>
              </p:custDataLst>
            </p:nvPr>
          </p:nvSpPr>
          <p:spPr>
            <a:xfrm>
              <a:off x="8983720" y="3072452"/>
              <a:ext cx="71492" cy="71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B2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/>
            </a:p>
          </p:txBody>
        </p:sp>
        <p:sp>
          <p:nvSpPr>
            <p:cNvPr id="87" name="椭圆 86"/>
            <p:cNvSpPr/>
            <p:nvPr>
              <p:custDataLst>
                <p:tags r:id="rId47"/>
              </p:custDataLst>
            </p:nvPr>
          </p:nvSpPr>
          <p:spPr>
            <a:xfrm>
              <a:off x="8845501" y="1717543"/>
              <a:ext cx="71493" cy="71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B2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/>
            </a:p>
          </p:txBody>
        </p:sp>
      </p:grpSp>
      <p:sp>
        <p:nvSpPr>
          <p:cNvPr id="5" name="文本框 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44192" y="2315529"/>
            <a:ext cx="12363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</a:rPr>
              <a:t>莫霍面</a:t>
            </a: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176373" y="2924811"/>
            <a:ext cx="148018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</a:rPr>
              <a:t>古登堡面</a:t>
            </a:r>
          </a:p>
        </p:txBody>
      </p:sp>
      <p:sp>
        <p:nvSpPr>
          <p:cNvPr id="9220" name="Line 9"/>
          <p:cNvSpPr/>
          <p:nvPr>
            <p:custDataLst>
              <p:tags r:id="rId42"/>
            </p:custDataLst>
          </p:nvPr>
        </p:nvSpPr>
        <p:spPr>
          <a:xfrm>
            <a:off x="17533620" y="4184333"/>
            <a:ext cx="381000" cy="304800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8434" name="Text Box 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17877" y="4861141"/>
            <a:ext cx="242824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44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岩石圈：</a:t>
            </a:r>
          </a:p>
        </p:txBody>
      </p:sp>
      <p:sp>
        <p:nvSpPr>
          <p:cNvPr id="18435" name="Text Box 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861925" y="5669524"/>
            <a:ext cx="8425180" cy="1106805"/>
          </a:xfrm>
          <a:prstGeom prst="rect">
            <a:avLst/>
          </a:prstGeom>
          <a:solidFill>
            <a:srgbClr val="FFFF00"/>
          </a:solidFill>
          <a:ln w="9525" cmpd="sng">
            <a:solidFill>
              <a:schemeClr val="accent2"/>
            </a:solidFill>
            <a:prstDash val="solid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地壳</a:t>
            </a:r>
            <a:r>
              <a:rPr lang="zh-CN" altLang="zh-CN" sz="6600">
                <a:latin typeface="黑体" panose="02010609060101010101" charset="-122"/>
                <a:ea typeface="黑体" panose="02010609060101010101" charset="-122"/>
              </a:rPr>
              <a:t>+</a:t>
            </a:r>
            <a:r>
              <a:rPr lang="zh-CN" sz="4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上地幔顶部</a:t>
            </a:r>
            <a:r>
              <a:rPr lang="zh-CN" sz="4400">
                <a:latin typeface="黑体" panose="02010609060101010101" charset="-122"/>
                <a:ea typeface="黑体" panose="02010609060101010101" charset="-122"/>
              </a:rPr>
              <a:t>（软流层以上）</a:t>
            </a:r>
            <a:endParaRPr lang="zh-CN" altLang="zh-CN" sz="4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>
            <p:custDataLst>
              <p:tags r:id="rId45"/>
            </p:custDataLst>
          </p:nvPr>
        </p:nvSpPr>
        <p:spPr>
          <a:xfrm>
            <a:off x="5102861" y="109538"/>
            <a:ext cx="1885950" cy="706755"/>
          </a:xfrm>
          <a:prstGeom prst="rect">
            <a:avLst/>
          </a:prstGeom>
          <a:solidFill>
            <a:srgbClr val="319DC4"/>
          </a:solidFill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4000" b="1" spc="450" noProof="1">
                <a:solidFill>
                  <a:schemeClr val="bg1"/>
                </a:solidFill>
                <a:latin typeface="微软雅黑" panose="020B0503020204020204" pitchFamily="34" charset="-122"/>
              </a:rPr>
              <a:t>岩石圈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4000" y="1297940"/>
          <a:ext cx="9142095" cy="5285105"/>
        </p:xfrm>
        <a:graphic>
          <a:graphicData uri="http://schemas.openxmlformats.org/drawingml/2006/table">
            <a:tbl>
              <a:tblPr/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5350">
                <a:tc gridSpan="2"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</a:rPr>
                        <a:t>圈层名称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</a:rPr>
                        <a:t>不连续面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</a:rPr>
                        <a:t>深度</a:t>
                      </a: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</a:rPr>
                        <a:t>（</a:t>
                      </a: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</a:rPr>
                        <a:t>km)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幼圆" panose="02010509060101010101" pitchFamily="49" charset="-122"/>
                        </a:rPr>
                        <a:t>特征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0">
                <a:tc gridSpan="2"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5"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  <a:tabLst>
                          <a:tab pos="228600" algn="l"/>
                        </a:tabLst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 rowSpan="2"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30">
                <a:tc rowSpan="2"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3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hangingPunct="0">
                        <a:spcBef>
                          <a:spcPct val="20000"/>
                        </a:spcBef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Tx/>
                        <a:buFont typeface="宋体" panose="02010600030101010101" pitchFamily="2" charset="-12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宋体" panose="02010600030101010101" pitchFamily="2" charset="-12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96" name="Rectangl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6400" y="4223702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4397" name="Text Box 6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19513" y="3601403"/>
            <a:ext cx="16764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800" b="1" dirty="0">
                <a:latin typeface="黑体" panose="02010609060101010101" charset="-122"/>
                <a:ea typeface="黑体" panose="02010609060101010101" charset="-122"/>
              </a:rPr>
              <a:t>莫霍面</a:t>
            </a:r>
          </a:p>
        </p:txBody>
      </p:sp>
      <p:sp>
        <p:nvSpPr>
          <p:cNvPr id="14398" name="Text Box 6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513" y="4666615"/>
            <a:ext cx="1981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800" b="1" dirty="0">
                <a:latin typeface="黑体" panose="02010609060101010101" charset="-122"/>
                <a:ea typeface="黑体" panose="02010609060101010101" charset="-122"/>
              </a:rPr>
              <a:t>古登堡面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80100" y="4682490"/>
            <a:ext cx="901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latin typeface="黑体" panose="02010609060101010101" charset="-122"/>
                <a:ea typeface="黑体" panose="02010609060101010101" charset="-122"/>
              </a:rPr>
              <a:t>2900</a:t>
            </a:r>
          </a:p>
        </p:txBody>
      </p:sp>
      <p:sp>
        <p:nvSpPr>
          <p:cNvPr id="14400" name="Text Box 6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24563" y="3601403"/>
            <a:ext cx="685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800" b="1">
                <a:latin typeface="黑体" panose="02010609060101010101" charset="-122"/>
                <a:ea typeface="黑体" panose="02010609060101010101" charset="-122"/>
              </a:rPr>
              <a:t>33</a:t>
            </a:r>
          </a:p>
        </p:txBody>
      </p:sp>
      <p:sp>
        <p:nvSpPr>
          <p:cNvPr id="14401" name="Text Box 6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2313" y="2737803"/>
            <a:ext cx="9906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sz="2800" b="1"/>
              <a:t>地壳</a:t>
            </a:r>
            <a:endParaRPr lang="zh-CN" sz="2800"/>
          </a:p>
        </p:txBody>
      </p:sp>
      <p:sp>
        <p:nvSpPr>
          <p:cNvPr id="14402" name="Text Box 6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1778" y="3961765"/>
            <a:ext cx="61341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800" b="1"/>
              <a:t>地幔</a:t>
            </a:r>
          </a:p>
        </p:txBody>
      </p:sp>
      <p:sp>
        <p:nvSpPr>
          <p:cNvPr id="14403" name="Text Box 6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50988" y="5364163"/>
            <a:ext cx="61341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2800" b="1"/>
              <a:t>地核</a:t>
            </a:r>
          </a:p>
        </p:txBody>
      </p:sp>
      <p:sp>
        <p:nvSpPr>
          <p:cNvPr id="14404" name="Text Box 6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08213" y="3890328"/>
            <a:ext cx="14414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sz="2800" b="1"/>
              <a:t>上地幔</a:t>
            </a:r>
          </a:p>
        </p:txBody>
      </p:sp>
      <p:sp>
        <p:nvSpPr>
          <p:cNvPr id="14405" name="Text Box 6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79650" y="4466590"/>
            <a:ext cx="14414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800" b="1"/>
              <a:t>下地幔</a:t>
            </a:r>
          </a:p>
        </p:txBody>
      </p:sp>
      <p:sp>
        <p:nvSpPr>
          <p:cNvPr id="14406" name="Text Box 7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95868" y="5252403"/>
            <a:ext cx="100806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800" b="1"/>
              <a:t>外核</a:t>
            </a:r>
          </a:p>
        </p:txBody>
      </p:sp>
      <p:sp>
        <p:nvSpPr>
          <p:cNvPr id="14407" name="Text Box 7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5868" y="5973445"/>
            <a:ext cx="10795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800" b="1"/>
              <a:t>内核</a:t>
            </a:r>
          </a:p>
        </p:txBody>
      </p:sp>
      <p:sp>
        <p:nvSpPr>
          <p:cNvPr id="14408" name="Text Box 72">
            <a:hlinkClick r:id="rId26"/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69430" y="3985895"/>
            <a:ext cx="412686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上地幔上部有一个软流层，是岩浆的主要发源地。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41160" y="2599055"/>
            <a:ext cx="421386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由坚硬的岩石组成；</a:t>
            </a:r>
            <a:endParaRPr lang="zh-CN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②大陆地壳厚，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大</a:t>
            </a:r>
            <a:r>
              <a:rPr lang="zh-CN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洋地壳薄。</a:t>
            </a:r>
          </a:p>
        </p:txBody>
      </p:sp>
      <p:sp>
        <p:nvSpPr>
          <p:cNvPr id="14411" name="Line 7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375275" y="3890328"/>
            <a:ext cx="6858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2" name="Line 7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591175" y="4969828"/>
            <a:ext cx="37782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4" name="Text Box 7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80100" y="4177665"/>
            <a:ext cx="935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400" b="1">
              <a:latin typeface="Times New Roman" panose="02020603050405020304" pitchFamily="18" charset="0"/>
            </a:endParaRPr>
          </a:p>
        </p:txBody>
      </p:sp>
      <p:grpSp>
        <p:nvGrpSpPr>
          <p:cNvPr id="14417" name="Group 81"/>
          <p:cNvGrpSpPr/>
          <p:nvPr>
            <p:custDataLst>
              <p:tags r:id="rId19"/>
            </p:custDataLst>
          </p:nvPr>
        </p:nvGrpSpPr>
        <p:grpSpPr>
          <a:xfrm>
            <a:off x="935037" y="2158365"/>
            <a:ext cx="552450" cy="1947863"/>
            <a:chOff x="-371" y="1432"/>
            <a:chExt cx="348" cy="1227"/>
          </a:xfrm>
        </p:grpSpPr>
        <p:sp>
          <p:nvSpPr>
            <p:cNvPr id="14418" name="AutoShape 82"/>
            <p:cNvSpPr/>
            <p:nvPr>
              <p:custDataLst>
                <p:tags r:id="rId23"/>
              </p:custDataLst>
            </p:nvPr>
          </p:nvSpPr>
          <p:spPr bwMode="auto">
            <a:xfrm>
              <a:off x="-115" y="1432"/>
              <a:ext cx="49" cy="1227"/>
            </a:xfrm>
            <a:prstGeom prst="leftBrace">
              <a:avLst>
                <a:gd name="adj1" fmla="val 208673"/>
                <a:gd name="adj2" fmla="val 50000"/>
              </a:avLst>
            </a:prstGeom>
            <a:noFill/>
            <a:ln w="38100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9" name="Text Box 8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-371" y="1699"/>
              <a:ext cx="348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sz="2400" b="1">
                  <a:solidFill>
                    <a:srgbClr val="FF3300"/>
                  </a:solidFill>
                </a:rPr>
                <a:t>岩石圈</a:t>
              </a:r>
            </a:p>
          </p:txBody>
        </p:sp>
      </p:grpSp>
      <p:sp>
        <p:nvSpPr>
          <p:cNvPr id="11" name="矩形 10"/>
          <p:cNvSpPr/>
          <p:nvPr>
            <p:custDataLst>
              <p:tags r:id="rId20"/>
            </p:custDataLst>
          </p:nvPr>
        </p:nvSpPr>
        <p:spPr>
          <a:xfrm>
            <a:off x="3468586" y="295593"/>
            <a:ext cx="4190570" cy="707886"/>
          </a:xfrm>
          <a:prstGeom prst="rect">
            <a:avLst/>
          </a:prstGeom>
          <a:solidFill>
            <a:srgbClr val="319DC4"/>
          </a:solidFill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4000" b="1" spc="450" noProof="1">
                <a:solidFill>
                  <a:schemeClr val="bg1"/>
                </a:solidFill>
                <a:latin typeface="微软雅黑" panose="020B0503020204020204" pitchFamily="34" charset="-122"/>
              </a:rPr>
              <a:t>地球的内部圈层</a:t>
            </a:r>
          </a:p>
        </p:txBody>
      </p:sp>
      <p:sp>
        <p:nvSpPr>
          <p:cNvPr id="2" name="矩形 1"/>
          <p:cNvSpPr/>
          <p:nvPr>
            <p:custDataLst>
              <p:tags r:id="rId21"/>
            </p:custDataLst>
          </p:nvPr>
        </p:nvSpPr>
        <p:spPr>
          <a:xfrm>
            <a:off x="6778625" y="5007610"/>
            <a:ext cx="388937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压力、密度很大，主要由铁和镍等金属组成；</a:t>
            </a:r>
            <a:endParaRPr lang="en-US" altLang="zh-CN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外核是液态或熔融状态，内核是固态。</a:t>
            </a:r>
          </a:p>
        </p:txBody>
      </p:sp>
      <p:sp>
        <p:nvSpPr>
          <p:cNvPr id="101425" name="文本框 502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0"/>
            <a:ext cx="1851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/>
                    </a:gs>
                    <a:gs pos="50000">
                      <a:srgbClr val="00FF00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137001" y="583406"/>
            <a:ext cx="6749415" cy="48482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▋情景导入</a:t>
            </a:r>
            <a:endParaRPr lang="en-US" altLang="zh-CN" sz="1600" b="0" dirty="0">
              <a:solidFill>
                <a:schemeClr val="accent2"/>
              </a:solidFill>
              <a:latin typeface="Stencil" panose="040409050D0802020404" pitchFamily="82" charset="0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t="17125" b="17125"/>
          <a:stretch>
            <a:fillRect/>
          </a:stretch>
        </p:blipFill>
        <p:spPr>
          <a:xfrm>
            <a:off x="273050" y="1580515"/>
            <a:ext cx="4085590" cy="3321050"/>
          </a:xfrm>
          <a:prstGeom prst="roundRect">
            <a:avLst>
              <a:gd name="adj" fmla="val 8890"/>
            </a:avLst>
          </a:prstGeom>
          <a:effectLst>
            <a:outerShdw blurRad="279400" dist="88900" dir="2700000" algn="tl" rotWithShape="0">
              <a:srgbClr val="000000">
                <a:alpha val="10000"/>
              </a:srgbClr>
            </a:outerShdw>
          </a:effectLst>
        </p:spPr>
      </p:pic>
      <p:pic>
        <p:nvPicPr>
          <p:cNvPr id="15" name="内容占位符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95" y="5337175"/>
            <a:ext cx="1648460" cy="15208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472940" y="974725"/>
            <a:ext cx="7461885" cy="443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俗话说：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上天容易，入地难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。虽然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目前的科学技术日新月异，载人宇宙飞船可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以在太空遨游，宇宙探测器甚至能飞出太阳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系，可谓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上天有路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。然而对于我们脚下</a:t>
            </a:r>
          </a:p>
          <a:p>
            <a:pPr algn="l" fontAlgn="auto">
              <a:lnSpc>
                <a:spcPct val="120000"/>
              </a:lnSpc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6371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千米半径的地球，却至今还是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入地无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门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。那么，地球的内部结构究竟是怎样的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呢？我们又是如何认识地球内部结构的呢？</a:t>
            </a:r>
            <a:endParaRPr lang="zh-CN" altLang="en-US" sz="3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6128179"/>
              </p:ext>
            </p:extLst>
          </p:nvPr>
        </p:nvGraphicFramePr>
        <p:xfrm>
          <a:off x="822325" y="4037246"/>
          <a:ext cx="10547350" cy="277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spc="30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分类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spc="30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速度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spc="30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传播介质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bg1"/>
                          </a:solidFill>
                          <a:ea typeface="黑体" panose="02010609060101010101" charset="-122"/>
                        </a:rPr>
                        <a:t>共同特点</a:t>
                      </a:r>
                      <a:endParaRPr lang="zh-CN" altLang="en-US" sz="2800" b="1" spc="300">
                        <a:solidFill>
                          <a:schemeClr val="bg1"/>
                        </a:solidFill>
                        <a:latin typeface="+mn-ea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7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spc="30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纵波</a:t>
                      </a:r>
                      <a:endParaRPr lang="zh-CN" altLang="en-US" sz="2800" b="1" spc="3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2800" b="1" spc="30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（</a:t>
                      </a:r>
                      <a:r>
                        <a:rPr lang="en-US" altLang="zh-CN" sz="2800" b="1" spc="30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P</a:t>
                      </a:r>
                      <a:r>
                        <a:rPr lang="zh-CN" altLang="en-US" sz="2800" b="1" spc="30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波）</a:t>
                      </a:r>
                      <a:endParaRPr lang="zh-CN" altLang="en-US" sz="2800" b="1" spc="3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spc="3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spc="3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zh-CN" sz="2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6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spc="30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横波</a:t>
                      </a:r>
                      <a:endParaRPr lang="zh-CN" altLang="en-US" sz="2800" b="1" spc="3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2800" b="1" spc="30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（</a:t>
                      </a:r>
                      <a:r>
                        <a:rPr lang="en-US" altLang="zh-CN" sz="2800" b="1" spc="30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S</a:t>
                      </a:r>
                      <a:r>
                        <a:rPr lang="zh-CN" altLang="en-US" sz="2800" b="1" spc="30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波）</a:t>
                      </a:r>
                      <a:endParaRPr lang="zh-CN" altLang="en-US" sz="2800" b="1" spc="3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spc="3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spc="3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23647" y="617810"/>
            <a:ext cx="23545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pc="225" dirty="0">
                <a:solidFill>
                  <a:srgbClr val="EB2F24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3200" b="1" spc="225" dirty="0">
                <a:solidFill>
                  <a:srgbClr val="EB2F24"/>
                </a:solidFill>
                <a:latin typeface="微软雅黑" panose="020B0503020204020204" pitchFamily="34" charset="-122"/>
              </a:rPr>
              <a:t>地震波：</a:t>
            </a: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629459" y="648073"/>
            <a:ext cx="998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+mn-ea"/>
              </a:rPr>
              <a:t>地震的能量以</a:t>
            </a:r>
            <a:r>
              <a:rPr lang="zh-CN" altLang="en-US" sz="2800" b="1" spc="225" dirty="0">
                <a:solidFill>
                  <a:srgbClr val="FF0000"/>
                </a:solidFill>
                <a:latin typeface="+mn-ea"/>
              </a:rPr>
              <a:t>波</a:t>
            </a:r>
            <a:r>
              <a:rPr lang="zh-CN" altLang="en-US" sz="2800" b="1" spc="225" dirty="0">
                <a:latin typeface="+mn-ea"/>
              </a:rPr>
              <a:t>的形式向外传播。</a:t>
            </a:r>
            <a:endParaRPr lang="en-US" altLang="zh-CN" sz="2800" b="1" spc="225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936928" y="5897761"/>
            <a:ext cx="5689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 spc="225">
                <a:solidFill>
                  <a:srgbClr val="FF0000"/>
                </a:solidFill>
                <a:latin typeface="微软雅黑" panose="020B0503020204020204" pitchFamily="34" charset="-122"/>
              </a:rPr>
              <a:t>慢</a:t>
            </a: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3936928" y="4911480"/>
            <a:ext cx="5689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spc="225">
                <a:solidFill>
                  <a:srgbClr val="FF0000"/>
                </a:solidFill>
                <a:latin typeface="微软雅黑" panose="020B0503020204020204" pitchFamily="34" charset="-122"/>
              </a:rPr>
              <a:t>快</a:t>
            </a: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5151201" y="5994062"/>
            <a:ext cx="32715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spc="225" dirty="0">
                <a:solidFill>
                  <a:schemeClr val="tx1"/>
                </a:solidFill>
                <a:latin typeface="微软雅黑" panose="020B0503020204020204" pitchFamily="34" charset="-122"/>
              </a:rPr>
              <a:t>只能通过</a:t>
            </a:r>
            <a:r>
              <a:rPr lang="zh-CN" altLang="en-US" sz="2800" b="1" spc="225" dirty="0">
                <a:solidFill>
                  <a:srgbClr val="FF0000"/>
                </a:solidFill>
                <a:latin typeface="微软雅黑" panose="020B0503020204020204" pitchFamily="34" charset="-122"/>
              </a:rPr>
              <a:t>固体传播</a:t>
            </a: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4916415" y="4821439"/>
            <a:ext cx="377825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 spc="225" dirty="0">
                <a:solidFill>
                  <a:schemeClr val="tx1"/>
                </a:solidFill>
                <a:latin typeface="微软雅黑" panose="020B0503020204020204" pitchFamily="34" charset="-122"/>
              </a:rPr>
              <a:t>可以通过</a:t>
            </a:r>
            <a:r>
              <a:rPr lang="zh-CN" altLang="en-US" sz="2800" b="1" spc="225" dirty="0">
                <a:solidFill>
                  <a:srgbClr val="FF0000"/>
                </a:solidFill>
                <a:latin typeface="微软雅黑" panose="020B0503020204020204" pitchFamily="34" charset="-122"/>
              </a:rPr>
              <a:t>固体、液体、气体</a:t>
            </a:r>
            <a:r>
              <a:rPr lang="zh-CN" altLang="en-US" sz="2800" b="1" spc="225" dirty="0">
                <a:solidFill>
                  <a:prstClr val="black"/>
                </a:solidFill>
                <a:latin typeface="微软雅黑" panose="020B0503020204020204" pitchFamily="34" charset="-122"/>
              </a:rPr>
              <a:t>传播</a:t>
            </a: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8437407" y="6419550"/>
            <a:ext cx="309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zh-CN" altLang="en-US" sz="2800" spc="225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8992851" y="4686448"/>
            <a:ext cx="203943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800" b="1">
                <a:effectLst/>
                <a:latin typeface="Agency FB" panose="020B0503020202020204" pitchFamily="34" charset="0"/>
                <a:ea typeface="黑体" panose="02010609060101010101" charset="-122"/>
              </a:rPr>
              <a:t>传播速度都随着所通过物质的性质而变化</a:t>
            </a:r>
            <a:r>
              <a:rPr lang="zh-CN" altLang="zh-CN" sz="2800" b="1"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endParaRPr lang="zh-CN" altLang="zh-CN" sz="2800" b="1">
              <a:effectLst/>
            </a:endParaRPr>
          </a:p>
        </p:txBody>
      </p:sp>
      <p:sp>
        <p:nvSpPr>
          <p:cNvPr id="100" name="文本框 99"/>
          <p:cNvSpPr txBox="1"/>
          <p:nvPr>
            <p:custDataLst>
              <p:tags r:id="rId10"/>
            </p:custDataLst>
          </p:nvPr>
        </p:nvSpPr>
        <p:spPr>
          <a:xfrm>
            <a:off x="4216531" y="16285"/>
            <a:ext cx="5581174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buClrTx/>
              <a:buSzTx/>
              <a:buFontTx/>
            </a:pPr>
            <a:r>
              <a:rPr lang="zh-CN" sz="36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地球</a:t>
            </a:r>
            <a:r>
              <a:rPr lang="zh-CN" altLang="en-US" sz="36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sz="36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内部圈层</a:t>
            </a: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5872937" y="3226440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+mn-ea"/>
              </a:rPr>
              <a:t>横波（</a:t>
            </a:r>
            <a:r>
              <a:rPr lang="en-US" altLang="zh-CN" b="1" spc="300" dirty="0">
                <a:solidFill>
                  <a:srgbClr val="FF0000"/>
                </a:solidFill>
                <a:latin typeface="+mn-ea"/>
              </a:rPr>
              <a:t>S</a:t>
            </a:r>
            <a:r>
              <a:rPr lang="zh-CN" altLang="en-US" b="1" spc="300" dirty="0">
                <a:solidFill>
                  <a:srgbClr val="FF0000"/>
                </a:solidFill>
                <a:latin typeface="+mn-ea"/>
              </a:rPr>
              <a:t>波）</a:t>
            </a:r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1300937" y="3257225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+mn-ea"/>
              </a:rPr>
              <a:t>纵波（</a:t>
            </a:r>
            <a:r>
              <a:rPr lang="en-US" altLang="zh-CN" b="1" spc="300" dirty="0">
                <a:solidFill>
                  <a:srgbClr val="FF0000"/>
                </a:solidFill>
                <a:latin typeface="+mn-ea"/>
              </a:rPr>
              <a:t>P</a:t>
            </a:r>
            <a:r>
              <a:rPr lang="zh-CN" altLang="en-US" b="1" spc="300" dirty="0">
                <a:solidFill>
                  <a:srgbClr val="FF0000"/>
                </a:solidFill>
                <a:latin typeface="+mn-ea"/>
              </a:rPr>
              <a:t>波）</a:t>
            </a:r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6394907" y="3556297"/>
            <a:ext cx="35280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横波能引起地面的水平晃动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1980011" y="3627667"/>
            <a:ext cx="31711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纵波能引起地面上下颠簸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12" name="图片 1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/>
          <a:stretch>
            <a:fillRect/>
          </a:stretch>
        </p:blipFill>
        <p:spPr bwMode="auto">
          <a:xfrm rot="16200000">
            <a:off x="7479506" y="1686026"/>
            <a:ext cx="1551654" cy="152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-WAVE">
            <a:extLst>
              <a:ext uri="{FF2B5EF4-FFF2-40B4-BE49-F238E27FC236}">
                <a16:creationId xmlns:a16="http://schemas.microsoft.com/office/drawing/2014/main" id="{2C111562-B631-72C0-A7C1-39D4DA550C55}"/>
              </a:ext>
            </a:extLst>
          </p:cNvPr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9486" y="1611797"/>
            <a:ext cx="1644477" cy="162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  <p:bldP spid="7" grpId="2"/>
      <p:bldP spid="8" grpId="2"/>
      <p:bldP spid="10" grpId="2"/>
      <p:bldP spid="15" grpId="2"/>
      <p:bldP spid="9" grpId="3"/>
      <p:bldP spid="1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/>
          <p:nvPr>
            <p:custDataLst>
              <p:tags r:id="rId1"/>
            </p:custDataLst>
          </p:nvPr>
        </p:nvSpPr>
        <p:spPr>
          <a:xfrm>
            <a:off x="1597931" y="1532105"/>
            <a:ext cx="100241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当地震发生时，街道上的行人有什么感觉？</a:t>
            </a:r>
          </a:p>
        </p:txBody>
      </p:sp>
      <p:sp>
        <p:nvSpPr>
          <p:cNvPr id="9219" name="Text Box 3"/>
          <p:cNvSpPr txBox="1"/>
          <p:nvPr>
            <p:custDataLst>
              <p:tags r:id="rId2"/>
            </p:custDataLst>
          </p:nvPr>
        </p:nvSpPr>
        <p:spPr>
          <a:xfrm>
            <a:off x="1786709" y="2295812"/>
            <a:ext cx="6629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先上下颠簸，后左右前后摇晃</a:t>
            </a:r>
          </a:p>
        </p:txBody>
      </p:sp>
      <p:sp>
        <p:nvSpPr>
          <p:cNvPr id="1029" name="Text Box 6"/>
          <p:cNvSpPr txBox="1"/>
          <p:nvPr>
            <p:custDataLst>
              <p:tags r:id="rId3"/>
            </p:custDataLst>
          </p:nvPr>
        </p:nvSpPr>
        <p:spPr>
          <a:xfrm>
            <a:off x="893445" y="3488055"/>
            <a:ext cx="104603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    2.当地震发生时，轮船上的游客感觉又是怎样的呢？</a:t>
            </a:r>
          </a:p>
        </p:txBody>
      </p:sp>
      <p:sp>
        <p:nvSpPr>
          <p:cNvPr id="9223" name="Text Box 7"/>
          <p:cNvSpPr txBox="1"/>
          <p:nvPr>
            <p:custDataLst>
              <p:tags r:id="rId4"/>
            </p:custDataLst>
          </p:nvPr>
        </p:nvSpPr>
        <p:spPr>
          <a:xfrm>
            <a:off x="1786709" y="4259762"/>
            <a:ext cx="5257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只能感觉到上下颠簸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22" y="552947"/>
            <a:ext cx="2189209" cy="80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2650" y="694348"/>
            <a:ext cx="1587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想一想</a:t>
            </a:r>
          </a:p>
        </p:txBody>
      </p:sp>
      <p:pic>
        <p:nvPicPr>
          <p:cNvPr id="9224" name="New picture"/>
          <p:cNvPicPr/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833100" y="107188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4930775" y="440690"/>
            <a:ext cx="21786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1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5278" y="3537983"/>
            <a:ext cx="7194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</a:rPr>
              <a:t>速度</a:t>
            </a:r>
            <a:endParaRPr lang="en-US" altLang="zh-CN" sz="1200">
              <a:solidFill>
                <a:srgbClr val="262626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</a:rPr>
              <a:t>km•S-1</a:t>
            </a:r>
          </a:p>
        </p:txBody>
      </p:sp>
      <p:sp>
        <p:nvSpPr>
          <p:cNvPr id="314" name="矩形 313" hidden="1"/>
          <p:cNvSpPr/>
          <p:nvPr>
            <p:custDataLst>
              <p:tags r:id="rId3"/>
            </p:custDataLst>
          </p:nvPr>
        </p:nvSpPr>
        <p:spPr>
          <a:xfrm>
            <a:off x="9161860" y="3474244"/>
            <a:ext cx="450850" cy="218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zh-CN" altLang="en-US" sz="825" spc="225" noProof="1">
                <a:solidFill>
                  <a:srgbClr val="262626"/>
                </a:solidFill>
                <a:latin typeface="+mn-ea"/>
              </a:rPr>
              <a:t>内核</a:t>
            </a:r>
          </a:p>
        </p:txBody>
      </p:sp>
      <p:cxnSp>
        <p:nvCxnSpPr>
          <p:cNvPr id="125" name="直接连接符 124"/>
          <p:cNvCxnSpPr/>
          <p:nvPr>
            <p:custDataLst>
              <p:tags r:id="rId4"/>
            </p:custDataLst>
          </p:nvPr>
        </p:nvCxnSpPr>
        <p:spPr>
          <a:xfrm rot="16200000" flipH="1">
            <a:off x="414512" y="51511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>
            <p:custDataLst>
              <p:tags r:id="rId5"/>
            </p:custDataLst>
          </p:nvPr>
        </p:nvCxnSpPr>
        <p:spPr>
          <a:xfrm rot="16200000" flipH="1">
            <a:off x="3101929" y="51511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>
            <p:custDataLst>
              <p:tags r:id="rId6"/>
            </p:custDataLst>
          </p:nvPr>
        </p:nvCxnSpPr>
        <p:spPr>
          <a:xfrm rot="16200000" flipH="1">
            <a:off x="861813" y="51511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>
            <p:custDataLst>
              <p:tags r:id="rId7"/>
            </p:custDataLst>
          </p:nvPr>
        </p:nvCxnSpPr>
        <p:spPr>
          <a:xfrm rot="16200000" flipH="1">
            <a:off x="1309113" y="51511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>
            <p:custDataLst>
              <p:tags r:id="rId8"/>
            </p:custDataLst>
          </p:nvPr>
        </p:nvCxnSpPr>
        <p:spPr>
          <a:xfrm rot="16200000" flipH="1">
            <a:off x="1758221" y="51511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>
            <p:custDataLst>
              <p:tags r:id="rId9"/>
            </p:custDataLst>
          </p:nvPr>
        </p:nvCxnSpPr>
        <p:spPr>
          <a:xfrm rot="16200000" flipH="1">
            <a:off x="2205521" y="51511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>
            <p:custDataLst>
              <p:tags r:id="rId10"/>
            </p:custDataLst>
          </p:nvPr>
        </p:nvCxnSpPr>
        <p:spPr>
          <a:xfrm rot="16200000" flipH="1">
            <a:off x="2652822" y="51511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>
            <p:custDataLst>
              <p:tags r:id="rId11"/>
            </p:custDataLst>
          </p:nvPr>
        </p:nvCxnSpPr>
        <p:spPr>
          <a:xfrm rot="16200000" flipH="1">
            <a:off x="3193197" y="5147545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>
            <p:custDataLst>
              <p:tags r:id="rId12"/>
            </p:custDataLst>
          </p:nvPr>
        </p:nvCxnSpPr>
        <p:spPr>
          <a:xfrm rot="16200000" flipH="1">
            <a:off x="2956406" y="260926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>
            <p:custDataLst>
              <p:tags r:id="rId13"/>
            </p:custDataLst>
          </p:nvPr>
        </p:nvCxnSpPr>
        <p:spPr>
          <a:xfrm rot="16200000" flipH="1">
            <a:off x="2956406" y="4913466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>
            <p:custDataLst>
              <p:tags r:id="rId14"/>
            </p:custDataLst>
          </p:nvPr>
        </p:nvCxnSpPr>
        <p:spPr>
          <a:xfrm rot="16200000" flipH="1">
            <a:off x="2956406" y="307010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>
            <p:custDataLst>
              <p:tags r:id="rId15"/>
            </p:custDataLst>
          </p:nvPr>
        </p:nvCxnSpPr>
        <p:spPr>
          <a:xfrm rot="16200000" flipH="1">
            <a:off x="2956406" y="353094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>
            <p:custDataLst>
              <p:tags r:id="rId16"/>
            </p:custDataLst>
          </p:nvPr>
        </p:nvCxnSpPr>
        <p:spPr>
          <a:xfrm rot="16200000" flipH="1">
            <a:off x="2956406" y="399178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>
            <p:custDataLst>
              <p:tags r:id="rId17"/>
            </p:custDataLst>
          </p:nvPr>
        </p:nvCxnSpPr>
        <p:spPr>
          <a:xfrm rot="16200000" flipH="1">
            <a:off x="2956406" y="4452626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任意多边形 33"/>
          <p:cNvSpPr/>
          <p:nvPr>
            <p:custDataLst>
              <p:tags r:id="rId18"/>
            </p:custDataLst>
          </p:nvPr>
        </p:nvSpPr>
        <p:spPr>
          <a:xfrm rot="5400000" flipH="1" flipV="1">
            <a:off x="1638922" y="5092404"/>
            <a:ext cx="1142161" cy="1275936"/>
          </a:xfrm>
          <a:custGeom>
            <a:avLst/>
            <a:gdLst>
              <a:gd name="connsiteX0" fmla="*/ 1081454 w 1942519"/>
              <a:gd name="connsiteY0" fmla="*/ 0 h 2218251"/>
              <a:gd name="connsiteX1" fmla="*/ 1090246 w 1942519"/>
              <a:gd name="connsiteY1" fmla="*/ 123093 h 2218251"/>
              <a:gd name="connsiteX2" fmla="*/ 1186961 w 1942519"/>
              <a:gd name="connsiteY2" fmla="*/ 342900 h 2218251"/>
              <a:gd name="connsiteX3" fmla="*/ 1494692 w 1942519"/>
              <a:gd name="connsiteY3" fmla="*/ 536331 h 2218251"/>
              <a:gd name="connsiteX4" fmla="*/ 1591408 w 1942519"/>
              <a:gd name="connsiteY4" fmla="*/ 624254 h 2218251"/>
              <a:gd name="connsiteX5" fmla="*/ 1635369 w 1942519"/>
              <a:gd name="connsiteY5" fmla="*/ 747347 h 2218251"/>
              <a:gd name="connsiteX6" fmla="*/ 1855177 w 1942519"/>
              <a:gd name="connsiteY6" fmla="*/ 2083777 h 2218251"/>
              <a:gd name="connsiteX7" fmla="*/ 0 w 1942519"/>
              <a:gd name="connsiteY7" fmla="*/ 2101362 h 2218251"/>
              <a:gd name="connsiteX0-1" fmla="*/ 1081454 w 1855177"/>
              <a:gd name="connsiteY0-2" fmla="*/ 0 h 2218251"/>
              <a:gd name="connsiteX1-3" fmla="*/ 1090246 w 1855177"/>
              <a:gd name="connsiteY1-4" fmla="*/ 123093 h 2218251"/>
              <a:gd name="connsiteX2-5" fmla="*/ 1186961 w 1855177"/>
              <a:gd name="connsiteY2-6" fmla="*/ 342900 h 2218251"/>
              <a:gd name="connsiteX3-7" fmla="*/ 1494692 w 1855177"/>
              <a:gd name="connsiteY3-8" fmla="*/ 536331 h 2218251"/>
              <a:gd name="connsiteX4-9" fmla="*/ 1591408 w 1855177"/>
              <a:gd name="connsiteY4-10" fmla="*/ 624254 h 2218251"/>
              <a:gd name="connsiteX5-11" fmla="*/ 1635369 w 1855177"/>
              <a:gd name="connsiteY5-12" fmla="*/ 747347 h 2218251"/>
              <a:gd name="connsiteX6-13" fmla="*/ 1855177 w 1855177"/>
              <a:gd name="connsiteY6-14" fmla="*/ 2083777 h 2218251"/>
              <a:gd name="connsiteX7-15" fmla="*/ 0 w 1855177"/>
              <a:gd name="connsiteY7-16" fmla="*/ 2101362 h 2218251"/>
              <a:gd name="connsiteX0-17" fmla="*/ 1081454 w 1855177"/>
              <a:gd name="connsiteY0-18" fmla="*/ 0 h 2145157"/>
              <a:gd name="connsiteX1-19" fmla="*/ 1090246 w 1855177"/>
              <a:gd name="connsiteY1-20" fmla="*/ 123093 h 2145157"/>
              <a:gd name="connsiteX2-21" fmla="*/ 1186961 w 1855177"/>
              <a:gd name="connsiteY2-22" fmla="*/ 342900 h 2145157"/>
              <a:gd name="connsiteX3-23" fmla="*/ 1494692 w 1855177"/>
              <a:gd name="connsiteY3-24" fmla="*/ 536331 h 2145157"/>
              <a:gd name="connsiteX4-25" fmla="*/ 1591408 w 1855177"/>
              <a:gd name="connsiteY4-26" fmla="*/ 624254 h 2145157"/>
              <a:gd name="connsiteX5-27" fmla="*/ 1635369 w 1855177"/>
              <a:gd name="connsiteY5-28" fmla="*/ 747347 h 2145157"/>
              <a:gd name="connsiteX6-29" fmla="*/ 1855177 w 1855177"/>
              <a:gd name="connsiteY6-30" fmla="*/ 2083777 h 2145157"/>
              <a:gd name="connsiteX7-31" fmla="*/ 0 w 1855177"/>
              <a:gd name="connsiteY7-32" fmla="*/ 2101362 h 2145157"/>
              <a:gd name="connsiteX0-33" fmla="*/ 1081454 w 1855177"/>
              <a:gd name="connsiteY0-34" fmla="*/ 0 h 2101362"/>
              <a:gd name="connsiteX1-35" fmla="*/ 1090246 w 1855177"/>
              <a:gd name="connsiteY1-36" fmla="*/ 123093 h 2101362"/>
              <a:gd name="connsiteX2-37" fmla="*/ 1186961 w 1855177"/>
              <a:gd name="connsiteY2-38" fmla="*/ 342900 h 2101362"/>
              <a:gd name="connsiteX3-39" fmla="*/ 1494692 w 1855177"/>
              <a:gd name="connsiteY3-40" fmla="*/ 536331 h 2101362"/>
              <a:gd name="connsiteX4-41" fmla="*/ 1591408 w 1855177"/>
              <a:gd name="connsiteY4-42" fmla="*/ 624254 h 2101362"/>
              <a:gd name="connsiteX5-43" fmla="*/ 1635369 w 1855177"/>
              <a:gd name="connsiteY5-44" fmla="*/ 747347 h 2101362"/>
              <a:gd name="connsiteX6-45" fmla="*/ 1855177 w 1855177"/>
              <a:gd name="connsiteY6-46" fmla="*/ 2083777 h 2101362"/>
              <a:gd name="connsiteX7-47" fmla="*/ 0 w 1855177"/>
              <a:gd name="connsiteY7-48" fmla="*/ 2101362 h 2101362"/>
              <a:gd name="connsiteX0-49" fmla="*/ 1081454 w 1855177"/>
              <a:gd name="connsiteY0-50" fmla="*/ 0 h 2101362"/>
              <a:gd name="connsiteX1-51" fmla="*/ 1090246 w 1855177"/>
              <a:gd name="connsiteY1-52" fmla="*/ 123093 h 2101362"/>
              <a:gd name="connsiteX2-53" fmla="*/ 1186961 w 1855177"/>
              <a:gd name="connsiteY2-54" fmla="*/ 342900 h 2101362"/>
              <a:gd name="connsiteX3-55" fmla="*/ 1494692 w 1855177"/>
              <a:gd name="connsiteY3-56" fmla="*/ 536331 h 2101362"/>
              <a:gd name="connsiteX4-57" fmla="*/ 1591408 w 1855177"/>
              <a:gd name="connsiteY4-58" fmla="*/ 624254 h 2101362"/>
              <a:gd name="connsiteX5-59" fmla="*/ 1635369 w 1855177"/>
              <a:gd name="connsiteY5-60" fmla="*/ 747347 h 2101362"/>
              <a:gd name="connsiteX6-61" fmla="*/ 1855177 w 1855177"/>
              <a:gd name="connsiteY6-62" fmla="*/ 2083777 h 2101362"/>
              <a:gd name="connsiteX7-63" fmla="*/ 0 w 1855177"/>
              <a:gd name="connsiteY7-64" fmla="*/ 2101362 h 2101362"/>
              <a:gd name="connsiteX0-65" fmla="*/ 1091321 w 1865044"/>
              <a:gd name="connsiteY0-66" fmla="*/ 0 h 2088205"/>
              <a:gd name="connsiteX1-67" fmla="*/ 1100113 w 1865044"/>
              <a:gd name="connsiteY1-68" fmla="*/ 123093 h 2088205"/>
              <a:gd name="connsiteX2-69" fmla="*/ 1196828 w 1865044"/>
              <a:gd name="connsiteY2-70" fmla="*/ 342900 h 2088205"/>
              <a:gd name="connsiteX3-71" fmla="*/ 1504559 w 1865044"/>
              <a:gd name="connsiteY3-72" fmla="*/ 536331 h 2088205"/>
              <a:gd name="connsiteX4-73" fmla="*/ 1601275 w 1865044"/>
              <a:gd name="connsiteY4-74" fmla="*/ 624254 h 2088205"/>
              <a:gd name="connsiteX5-75" fmla="*/ 1645236 w 1865044"/>
              <a:gd name="connsiteY5-76" fmla="*/ 747347 h 2088205"/>
              <a:gd name="connsiteX6-77" fmla="*/ 1865044 w 1865044"/>
              <a:gd name="connsiteY6-78" fmla="*/ 2083777 h 2088205"/>
              <a:gd name="connsiteX7-79" fmla="*/ 0 w 1865044"/>
              <a:gd name="connsiteY7-80" fmla="*/ 2088205 h 2088205"/>
              <a:gd name="connsiteX0-81" fmla="*/ 1091321 w 1868333"/>
              <a:gd name="connsiteY0-82" fmla="*/ 0 h 2088205"/>
              <a:gd name="connsiteX1-83" fmla="*/ 1100113 w 1868333"/>
              <a:gd name="connsiteY1-84" fmla="*/ 123093 h 2088205"/>
              <a:gd name="connsiteX2-85" fmla="*/ 1196828 w 1868333"/>
              <a:gd name="connsiteY2-86" fmla="*/ 342900 h 2088205"/>
              <a:gd name="connsiteX3-87" fmla="*/ 1504559 w 1868333"/>
              <a:gd name="connsiteY3-88" fmla="*/ 536331 h 2088205"/>
              <a:gd name="connsiteX4-89" fmla="*/ 1601275 w 1868333"/>
              <a:gd name="connsiteY4-90" fmla="*/ 624254 h 2088205"/>
              <a:gd name="connsiteX5-91" fmla="*/ 1645236 w 1868333"/>
              <a:gd name="connsiteY5-92" fmla="*/ 747347 h 2088205"/>
              <a:gd name="connsiteX6-93" fmla="*/ 1868333 w 1868333"/>
              <a:gd name="connsiteY6-94" fmla="*/ 2087066 h 2088205"/>
              <a:gd name="connsiteX7-95" fmla="*/ 0 w 1868333"/>
              <a:gd name="connsiteY7-96" fmla="*/ 2088205 h 20882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868333" h="2088205">
                <a:moveTo>
                  <a:pt x="1091321" y="0"/>
                </a:moveTo>
                <a:cubicBezTo>
                  <a:pt x="1086925" y="32971"/>
                  <a:pt x="1082529" y="65943"/>
                  <a:pt x="1100113" y="123093"/>
                </a:cubicBezTo>
                <a:cubicBezTo>
                  <a:pt x="1117697" y="180243"/>
                  <a:pt x="1129420" y="274027"/>
                  <a:pt x="1196828" y="342900"/>
                </a:cubicBezTo>
                <a:cubicBezTo>
                  <a:pt x="1264236" y="411773"/>
                  <a:pt x="1437151" y="489439"/>
                  <a:pt x="1504559" y="536331"/>
                </a:cubicBezTo>
                <a:cubicBezTo>
                  <a:pt x="1571967" y="583223"/>
                  <a:pt x="1577829" y="589085"/>
                  <a:pt x="1601275" y="624254"/>
                </a:cubicBezTo>
                <a:cubicBezTo>
                  <a:pt x="1624721" y="659423"/>
                  <a:pt x="1636032" y="672535"/>
                  <a:pt x="1645236" y="747347"/>
                </a:cubicBezTo>
                <a:lnTo>
                  <a:pt x="1868333" y="2087066"/>
                </a:lnTo>
                <a:lnTo>
                  <a:pt x="0" y="2088205"/>
                </a:lnTo>
              </a:path>
            </a:pathLst>
          </a:custGeom>
          <a:noFill/>
          <a:ln w="28575">
            <a:solidFill>
              <a:srgbClr val="319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2000" noProof="1"/>
          </a:p>
        </p:txBody>
      </p:sp>
      <p:sp>
        <p:nvSpPr>
          <p:cNvPr id="168" name="任意多边形 34"/>
          <p:cNvSpPr/>
          <p:nvPr>
            <p:custDataLst>
              <p:tags r:id="rId19"/>
            </p:custDataLst>
          </p:nvPr>
        </p:nvSpPr>
        <p:spPr>
          <a:xfrm rot="5400000" flipH="1" flipV="1">
            <a:off x="2549783" y="3227333"/>
            <a:ext cx="801500" cy="2788624"/>
          </a:xfrm>
          <a:custGeom>
            <a:avLst/>
            <a:gdLst>
              <a:gd name="connsiteX0" fmla="*/ 74700 w 1419558"/>
              <a:gd name="connsiteY0" fmla="*/ 0 h 4563208"/>
              <a:gd name="connsiteX1" fmla="*/ 83492 w 1419558"/>
              <a:gd name="connsiteY1" fmla="*/ 114300 h 4563208"/>
              <a:gd name="connsiteX2" fmla="*/ 145038 w 1419558"/>
              <a:gd name="connsiteY2" fmla="*/ 211016 h 4563208"/>
              <a:gd name="connsiteX3" fmla="*/ 382431 w 1419558"/>
              <a:gd name="connsiteY3" fmla="*/ 334108 h 4563208"/>
              <a:gd name="connsiteX4" fmla="*/ 628615 w 1419558"/>
              <a:gd name="connsiteY4" fmla="*/ 483577 h 4563208"/>
              <a:gd name="connsiteX5" fmla="*/ 909969 w 1419558"/>
              <a:gd name="connsiteY5" fmla="*/ 791308 h 4563208"/>
              <a:gd name="connsiteX6" fmla="*/ 1068231 w 1419558"/>
              <a:gd name="connsiteY6" fmla="*/ 967154 h 4563208"/>
              <a:gd name="connsiteX7" fmla="*/ 1217700 w 1419558"/>
              <a:gd name="connsiteY7" fmla="*/ 1301262 h 4563208"/>
              <a:gd name="connsiteX8" fmla="*/ 1261661 w 1419558"/>
              <a:gd name="connsiteY8" fmla="*/ 1591408 h 4563208"/>
              <a:gd name="connsiteX9" fmla="*/ 1349584 w 1419558"/>
              <a:gd name="connsiteY9" fmla="*/ 2110154 h 4563208"/>
              <a:gd name="connsiteX10" fmla="*/ 118661 w 1419558"/>
              <a:gd name="connsiteY10" fmla="*/ 2110154 h 4563208"/>
              <a:gd name="connsiteX11" fmla="*/ 39531 w 1419558"/>
              <a:gd name="connsiteY11" fmla="*/ 2206870 h 4563208"/>
              <a:gd name="connsiteX12" fmla="*/ 39531 w 1419558"/>
              <a:gd name="connsiteY12" fmla="*/ 2268416 h 4563208"/>
              <a:gd name="connsiteX13" fmla="*/ 232961 w 1419558"/>
              <a:gd name="connsiteY13" fmla="*/ 2470639 h 4563208"/>
              <a:gd name="connsiteX14" fmla="*/ 303300 w 1419558"/>
              <a:gd name="connsiteY14" fmla="*/ 2558562 h 4563208"/>
              <a:gd name="connsiteX15" fmla="*/ 373638 w 1419558"/>
              <a:gd name="connsiteY15" fmla="*/ 2848708 h 4563208"/>
              <a:gd name="connsiteX16" fmla="*/ 435184 w 1419558"/>
              <a:gd name="connsiteY16" fmla="*/ 3156439 h 4563208"/>
              <a:gd name="connsiteX17" fmla="*/ 408807 w 1419558"/>
              <a:gd name="connsiteY17" fmla="*/ 3358662 h 4563208"/>
              <a:gd name="connsiteX18" fmla="*/ 400015 w 1419558"/>
              <a:gd name="connsiteY18" fmla="*/ 3499339 h 4563208"/>
              <a:gd name="connsiteX19" fmla="*/ 470354 w 1419558"/>
              <a:gd name="connsiteY19" fmla="*/ 3552093 h 4563208"/>
              <a:gd name="connsiteX20" fmla="*/ 505523 w 1419558"/>
              <a:gd name="connsiteY20" fmla="*/ 3578470 h 4563208"/>
              <a:gd name="connsiteX21" fmla="*/ 523107 w 1419558"/>
              <a:gd name="connsiteY21" fmla="*/ 3763108 h 4563208"/>
              <a:gd name="connsiteX22" fmla="*/ 672577 w 1419558"/>
              <a:gd name="connsiteY22" fmla="*/ 3912577 h 4563208"/>
              <a:gd name="connsiteX23" fmla="*/ 751707 w 1419558"/>
              <a:gd name="connsiteY23" fmla="*/ 4246685 h 4563208"/>
              <a:gd name="connsiteX24" fmla="*/ 786877 w 1419558"/>
              <a:gd name="connsiteY24" fmla="*/ 4563208 h 4563208"/>
              <a:gd name="connsiteX0-1" fmla="*/ 74700 w 1419558"/>
              <a:gd name="connsiteY0-2" fmla="*/ 0 h 4563208"/>
              <a:gd name="connsiteX1-3" fmla="*/ 83492 w 1419558"/>
              <a:gd name="connsiteY1-4" fmla="*/ 114300 h 4563208"/>
              <a:gd name="connsiteX2-5" fmla="*/ 145038 w 1419558"/>
              <a:gd name="connsiteY2-6" fmla="*/ 211016 h 4563208"/>
              <a:gd name="connsiteX3-7" fmla="*/ 382431 w 1419558"/>
              <a:gd name="connsiteY3-8" fmla="*/ 334108 h 4563208"/>
              <a:gd name="connsiteX4-9" fmla="*/ 628615 w 1419558"/>
              <a:gd name="connsiteY4-10" fmla="*/ 483577 h 4563208"/>
              <a:gd name="connsiteX5-11" fmla="*/ 909969 w 1419558"/>
              <a:gd name="connsiteY5-12" fmla="*/ 791308 h 4563208"/>
              <a:gd name="connsiteX6-13" fmla="*/ 1068231 w 1419558"/>
              <a:gd name="connsiteY6-14" fmla="*/ 967154 h 4563208"/>
              <a:gd name="connsiteX7-15" fmla="*/ 1217700 w 1419558"/>
              <a:gd name="connsiteY7-16" fmla="*/ 1301262 h 4563208"/>
              <a:gd name="connsiteX8-17" fmla="*/ 1261661 w 1419558"/>
              <a:gd name="connsiteY8-18" fmla="*/ 1591408 h 4563208"/>
              <a:gd name="connsiteX9-19" fmla="*/ 1349584 w 1419558"/>
              <a:gd name="connsiteY9-20" fmla="*/ 2110154 h 4563208"/>
              <a:gd name="connsiteX10-21" fmla="*/ 118661 w 1419558"/>
              <a:gd name="connsiteY10-22" fmla="*/ 2110154 h 4563208"/>
              <a:gd name="connsiteX11-23" fmla="*/ 39531 w 1419558"/>
              <a:gd name="connsiteY11-24" fmla="*/ 2206870 h 4563208"/>
              <a:gd name="connsiteX12-25" fmla="*/ 39531 w 1419558"/>
              <a:gd name="connsiteY12-26" fmla="*/ 2268416 h 4563208"/>
              <a:gd name="connsiteX13-27" fmla="*/ 232961 w 1419558"/>
              <a:gd name="connsiteY13-28" fmla="*/ 2470639 h 4563208"/>
              <a:gd name="connsiteX14-29" fmla="*/ 303300 w 1419558"/>
              <a:gd name="connsiteY14-30" fmla="*/ 2558562 h 4563208"/>
              <a:gd name="connsiteX15-31" fmla="*/ 373638 w 1419558"/>
              <a:gd name="connsiteY15-32" fmla="*/ 2848708 h 4563208"/>
              <a:gd name="connsiteX16-33" fmla="*/ 435184 w 1419558"/>
              <a:gd name="connsiteY16-34" fmla="*/ 3156439 h 4563208"/>
              <a:gd name="connsiteX17-35" fmla="*/ 408807 w 1419558"/>
              <a:gd name="connsiteY17-36" fmla="*/ 3358662 h 4563208"/>
              <a:gd name="connsiteX18-37" fmla="*/ 400015 w 1419558"/>
              <a:gd name="connsiteY18-38" fmla="*/ 3499339 h 4563208"/>
              <a:gd name="connsiteX19-39" fmla="*/ 470354 w 1419558"/>
              <a:gd name="connsiteY19-40" fmla="*/ 3552093 h 4563208"/>
              <a:gd name="connsiteX20-41" fmla="*/ 505523 w 1419558"/>
              <a:gd name="connsiteY20-42" fmla="*/ 3578470 h 4563208"/>
              <a:gd name="connsiteX21-43" fmla="*/ 523107 w 1419558"/>
              <a:gd name="connsiteY21-44" fmla="*/ 3763108 h 4563208"/>
              <a:gd name="connsiteX22-45" fmla="*/ 672577 w 1419558"/>
              <a:gd name="connsiteY22-46" fmla="*/ 3912577 h 4563208"/>
              <a:gd name="connsiteX23-47" fmla="*/ 751707 w 1419558"/>
              <a:gd name="connsiteY23-48" fmla="*/ 4246685 h 4563208"/>
              <a:gd name="connsiteX24-49" fmla="*/ 786877 w 1419558"/>
              <a:gd name="connsiteY24-50" fmla="*/ 4563208 h 4563208"/>
              <a:gd name="connsiteX0-51" fmla="*/ 74700 w 1349923"/>
              <a:gd name="connsiteY0-52" fmla="*/ 0 h 4563208"/>
              <a:gd name="connsiteX1-53" fmla="*/ 83492 w 1349923"/>
              <a:gd name="connsiteY1-54" fmla="*/ 114300 h 4563208"/>
              <a:gd name="connsiteX2-55" fmla="*/ 145038 w 1349923"/>
              <a:gd name="connsiteY2-56" fmla="*/ 211016 h 4563208"/>
              <a:gd name="connsiteX3-57" fmla="*/ 382431 w 1349923"/>
              <a:gd name="connsiteY3-58" fmla="*/ 334108 h 4563208"/>
              <a:gd name="connsiteX4-59" fmla="*/ 628615 w 1349923"/>
              <a:gd name="connsiteY4-60" fmla="*/ 483577 h 4563208"/>
              <a:gd name="connsiteX5-61" fmla="*/ 909969 w 1349923"/>
              <a:gd name="connsiteY5-62" fmla="*/ 791308 h 4563208"/>
              <a:gd name="connsiteX6-63" fmla="*/ 1068231 w 1349923"/>
              <a:gd name="connsiteY6-64" fmla="*/ 967154 h 4563208"/>
              <a:gd name="connsiteX7-65" fmla="*/ 1217700 w 1349923"/>
              <a:gd name="connsiteY7-66" fmla="*/ 1301262 h 4563208"/>
              <a:gd name="connsiteX8-67" fmla="*/ 1261661 w 1349923"/>
              <a:gd name="connsiteY8-68" fmla="*/ 1591408 h 4563208"/>
              <a:gd name="connsiteX9-69" fmla="*/ 1349584 w 1349923"/>
              <a:gd name="connsiteY9-70" fmla="*/ 2110154 h 4563208"/>
              <a:gd name="connsiteX10-71" fmla="*/ 118661 w 1349923"/>
              <a:gd name="connsiteY10-72" fmla="*/ 2110154 h 4563208"/>
              <a:gd name="connsiteX11-73" fmla="*/ 39531 w 1349923"/>
              <a:gd name="connsiteY11-74" fmla="*/ 2206870 h 4563208"/>
              <a:gd name="connsiteX12-75" fmla="*/ 39531 w 1349923"/>
              <a:gd name="connsiteY12-76" fmla="*/ 2268416 h 4563208"/>
              <a:gd name="connsiteX13-77" fmla="*/ 232961 w 1349923"/>
              <a:gd name="connsiteY13-78" fmla="*/ 2470639 h 4563208"/>
              <a:gd name="connsiteX14-79" fmla="*/ 303300 w 1349923"/>
              <a:gd name="connsiteY14-80" fmla="*/ 2558562 h 4563208"/>
              <a:gd name="connsiteX15-81" fmla="*/ 373638 w 1349923"/>
              <a:gd name="connsiteY15-82" fmla="*/ 2848708 h 4563208"/>
              <a:gd name="connsiteX16-83" fmla="*/ 435184 w 1349923"/>
              <a:gd name="connsiteY16-84" fmla="*/ 3156439 h 4563208"/>
              <a:gd name="connsiteX17-85" fmla="*/ 408807 w 1349923"/>
              <a:gd name="connsiteY17-86" fmla="*/ 3358662 h 4563208"/>
              <a:gd name="connsiteX18-87" fmla="*/ 400015 w 1349923"/>
              <a:gd name="connsiteY18-88" fmla="*/ 3499339 h 4563208"/>
              <a:gd name="connsiteX19-89" fmla="*/ 470354 w 1349923"/>
              <a:gd name="connsiteY19-90" fmla="*/ 3552093 h 4563208"/>
              <a:gd name="connsiteX20-91" fmla="*/ 505523 w 1349923"/>
              <a:gd name="connsiteY20-92" fmla="*/ 3578470 h 4563208"/>
              <a:gd name="connsiteX21-93" fmla="*/ 523107 w 1349923"/>
              <a:gd name="connsiteY21-94" fmla="*/ 3763108 h 4563208"/>
              <a:gd name="connsiteX22-95" fmla="*/ 672577 w 1349923"/>
              <a:gd name="connsiteY22-96" fmla="*/ 3912577 h 4563208"/>
              <a:gd name="connsiteX23-97" fmla="*/ 751707 w 1349923"/>
              <a:gd name="connsiteY23-98" fmla="*/ 4246685 h 4563208"/>
              <a:gd name="connsiteX24-99" fmla="*/ 786877 w 1349923"/>
              <a:gd name="connsiteY24-100" fmla="*/ 4563208 h 4563208"/>
              <a:gd name="connsiteX0-101" fmla="*/ 74700 w 1349923"/>
              <a:gd name="connsiteY0-102" fmla="*/ 0 h 4563208"/>
              <a:gd name="connsiteX1-103" fmla="*/ 83492 w 1349923"/>
              <a:gd name="connsiteY1-104" fmla="*/ 114300 h 4563208"/>
              <a:gd name="connsiteX2-105" fmla="*/ 145038 w 1349923"/>
              <a:gd name="connsiteY2-106" fmla="*/ 211016 h 4563208"/>
              <a:gd name="connsiteX3-107" fmla="*/ 382431 w 1349923"/>
              <a:gd name="connsiteY3-108" fmla="*/ 334108 h 4563208"/>
              <a:gd name="connsiteX4-109" fmla="*/ 628615 w 1349923"/>
              <a:gd name="connsiteY4-110" fmla="*/ 483577 h 4563208"/>
              <a:gd name="connsiteX5-111" fmla="*/ 909969 w 1349923"/>
              <a:gd name="connsiteY5-112" fmla="*/ 791308 h 4563208"/>
              <a:gd name="connsiteX6-113" fmla="*/ 1068231 w 1349923"/>
              <a:gd name="connsiteY6-114" fmla="*/ 967154 h 4563208"/>
              <a:gd name="connsiteX7-115" fmla="*/ 1217700 w 1349923"/>
              <a:gd name="connsiteY7-116" fmla="*/ 1301262 h 4563208"/>
              <a:gd name="connsiteX8-117" fmla="*/ 1261661 w 1349923"/>
              <a:gd name="connsiteY8-118" fmla="*/ 1591408 h 4563208"/>
              <a:gd name="connsiteX9-119" fmla="*/ 1349584 w 1349923"/>
              <a:gd name="connsiteY9-120" fmla="*/ 2110154 h 4563208"/>
              <a:gd name="connsiteX10-121" fmla="*/ 118661 w 1349923"/>
              <a:gd name="connsiteY10-122" fmla="*/ 2110154 h 4563208"/>
              <a:gd name="connsiteX11-123" fmla="*/ 39531 w 1349923"/>
              <a:gd name="connsiteY11-124" fmla="*/ 2206870 h 4563208"/>
              <a:gd name="connsiteX12-125" fmla="*/ 39531 w 1349923"/>
              <a:gd name="connsiteY12-126" fmla="*/ 2268416 h 4563208"/>
              <a:gd name="connsiteX13-127" fmla="*/ 232961 w 1349923"/>
              <a:gd name="connsiteY13-128" fmla="*/ 2470639 h 4563208"/>
              <a:gd name="connsiteX14-129" fmla="*/ 303300 w 1349923"/>
              <a:gd name="connsiteY14-130" fmla="*/ 2558562 h 4563208"/>
              <a:gd name="connsiteX15-131" fmla="*/ 373638 w 1349923"/>
              <a:gd name="connsiteY15-132" fmla="*/ 2848708 h 4563208"/>
              <a:gd name="connsiteX16-133" fmla="*/ 435184 w 1349923"/>
              <a:gd name="connsiteY16-134" fmla="*/ 3156439 h 4563208"/>
              <a:gd name="connsiteX17-135" fmla="*/ 408807 w 1349923"/>
              <a:gd name="connsiteY17-136" fmla="*/ 3358662 h 4563208"/>
              <a:gd name="connsiteX18-137" fmla="*/ 400015 w 1349923"/>
              <a:gd name="connsiteY18-138" fmla="*/ 3499339 h 4563208"/>
              <a:gd name="connsiteX19-139" fmla="*/ 470354 w 1349923"/>
              <a:gd name="connsiteY19-140" fmla="*/ 3552093 h 4563208"/>
              <a:gd name="connsiteX20-141" fmla="*/ 505523 w 1349923"/>
              <a:gd name="connsiteY20-142" fmla="*/ 3578470 h 4563208"/>
              <a:gd name="connsiteX21-143" fmla="*/ 523107 w 1349923"/>
              <a:gd name="connsiteY21-144" fmla="*/ 3763108 h 4563208"/>
              <a:gd name="connsiteX22-145" fmla="*/ 672577 w 1349923"/>
              <a:gd name="connsiteY22-146" fmla="*/ 3912577 h 4563208"/>
              <a:gd name="connsiteX23-147" fmla="*/ 751707 w 1349923"/>
              <a:gd name="connsiteY23-148" fmla="*/ 4246685 h 4563208"/>
              <a:gd name="connsiteX24-149" fmla="*/ 786877 w 1349923"/>
              <a:gd name="connsiteY24-150" fmla="*/ 4563208 h 4563208"/>
              <a:gd name="connsiteX0-151" fmla="*/ 52898 w 1328121"/>
              <a:gd name="connsiteY0-152" fmla="*/ 0 h 4563208"/>
              <a:gd name="connsiteX1-153" fmla="*/ 61690 w 1328121"/>
              <a:gd name="connsiteY1-154" fmla="*/ 114300 h 4563208"/>
              <a:gd name="connsiteX2-155" fmla="*/ 123236 w 1328121"/>
              <a:gd name="connsiteY2-156" fmla="*/ 211016 h 4563208"/>
              <a:gd name="connsiteX3-157" fmla="*/ 360629 w 1328121"/>
              <a:gd name="connsiteY3-158" fmla="*/ 334108 h 4563208"/>
              <a:gd name="connsiteX4-159" fmla="*/ 606813 w 1328121"/>
              <a:gd name="connsiteY4-160" fmla="*/ 483577 h 4563208"/>
              <a:gd name="connsiteX5-161" fmla="*/ 888167 w 1328121"/>
              <a:gd name="connsiteY5-162" fmla="*/ 791308 h 4563208"/>
              <a:gd name="connsiteX6-163" fmla="*/ 1046429 w 1328121"/>
              <a:gd name="connsiteY6-164" fmla="*/ 967154 h 4563208"/>
              <a:gd name="connsiteX7-165" fmla="*/ 1195898 w 1328121"/>
              <a:gd name="connsiteY7-166" fmla="*/ 1301262 h 4563208"/>
              <a:gd name="connsiteX8-167" fmla="*/ 1239859 w 1328121"/>
              <a:gd name="connsiteY8-168" fmla="*/ 1591408 h 4563208"/>
              <a:gd name="connsiteX9-169" fmla="*/ 1327782 w 1328121"/>
              <a:gd name="connsiteY9-170" fmla="*/ 2110154 h 4563208"/>
              <a:gd name="connsiteX10-171" fmla="*/ 96859 w 1328121"/>
              <a:gd name="connsiteY10-172" fmla="*/ 2110154 h 4563208"/>
              <a:gd name="connsiteX11-173" fmla="*/ 17729 w 1328121"/>
              <a:gd name="connsiteY11-174" fmla="*/ 2206870 h 4563208"/>
              <a:gd name="connsiteX12-175" fmla="*/ 17729 w 1328121"/>
              <a:gd name="connsiteY12-176" fmla="*/ 2268416 h 4563208"/>
              <a:gd name="connsiteX13-177" fmla="*/ 211159 w 1328121"/>
              <a:gd name="connsiteY13-178" fmla="*/ 2470639 h 4563208"/>
              <a:gd name="connsiteX14-179" fmla="*/ 281498 w 1328121"/>
              <a:gd name="connsiteY14-180" fmla="*/ 2558562 h 4563208"/>
              <a:gd name="connsiteX15-181" fmla="*/ 351836 w 1328121"/>
              <a:gd name="connsiteY15-182" fmla="*/ 2848708 h 4563208"/>
              <a:gd name="connsiteX16-183" fmla="*/ 413382 w 1328121"/>
              <a:gd name="connsiteY16-184" fmla="*/ 3156439 h 4563208"/>
              <a:gd name="connsiteX17-185" fmla="*/ 387005 w 1328121"/>
              <a:gd name="connsiteY17-186" fmla="*/ 3358662 h 4563208"/>
              <a:gd name="connsiteX18-187" fmla="*/ 378213 w 1328121"/>
              <a:gd name="connsiteY18-188" fmla="*/ 3499339 h 4563208"/>
              <a:gd name="connsiteX19-189" fmla="*/ 448552 w 1328121"/>
              <a:gd name="connsiteY19-190" fmla="*/ 3552093 h 4563208"/>
              <a:gd name="connsiteX20-191" fmla="*/ 483721 w 1328121"/>
              <a:gd name="connsiteY20-192" fmla="*/ 3578470 h 4563208"/>
              <a:gd name="connsiteX21-193" fmla="*/ 501305 w 1328121"/>
              <a:gd name="connsiteY21-194" fmla="*/ 3763108 h 4563208"/>
              <a:gd name="connsiteX22-195" fmla="*/ 650775 w 1328121"/>
              <a:gd name="connsiteY22-196" fmla="*/ 3912577 h 4563208"/>
              <a:gd name="connsiteX23-197" fmla="*/ 729905 w 1328121"/>
              <a:gd name="connsiteY23-198" fmla="*/ 4246685 h 4563208"/>
              <a:gd name="connsiteX24-199" fmla="*/ 765075 w 1328121"/>
              <a:gd name="connsiteY24-200" fmla="*/ 4563208 h 4563208"/>
              <a:gd name="connsiteX0-201" fmla="*/ 77777 w 1353000"/>
              <a:gd name="connsiteY0-202" fmla="*/ 0 h 4563208"/>
              <a:gd name="connsiteX1-203" fmla="*/ 86569 w 1353000"/>
              <a:gd name="connsiteY1-204" fmla="*/ 114300 h 4563208"/>
              <a:gd name="connsiteX2-205" fmla="*/ 148115 w 1353000"/>
              <a:gd name="connsiteY2-206" fmla="*/ 211016 h 4563208"/>
              <a:gd name="connsiteX3-207" fmla="*/ 385508 w 1353000"/>
              <a:gd name="connsiteY3-208" fmla="*/ 334108 h 4563208"/>
              <a:gd name="connsiteX4-209" fmla="*/ 631692 w 1353000"/>
              <a:gd name="connsiteY4-210" fmla="*/ 483577 h 4563208"/>
              <a:gd name="connsiteX5-211" fmla="*/ 913046 w 1353000"/>
              <a:gd name="connsiteY5-212" fmla="*/ 791308 h 4563208"/>
              <a:gd name="connsiteX6-213" fmla="*/ 1071308 w 1353000"/>
              <a:gd name="connsiteY6-214" fmla="*/ 967154 h 4563208"/>
              <a:gd name="connsiteX7-215" fmla="*/ 1220777 w 1353000"/>
              <a:gd name="connsiteY7-216" fmla="*/ 1301262 h 4563208"/>
              <a:gd name="connsiteX8-217" fmla="*/ 1264738 w 1353000"/>
              <a:gd name="connsiteY8-218" fmla="*/ 1591408 h 4563208"/>
              <a:gd name="connsiteX9-219" fmla="*/ 1352661 w 1353000"/>
              <a:gd name="connsiteY9-220" fmla="*/ 2110154 h 4563208"/>
              <a:gd name="connsiteX10-221" fmla="*/ 121738 w 1353000"/>
              <a:gd name="connsiteY10-222" fmla="*/ 2110154 h 4563208"/>
              <a:gd name="connsiteX11-223" fmla="*/ 36013 w 1353000"/>
              <a:gd name="connsiteY11-224" fmla="*/ 2189285 h 4563208"/>
              <a:gd name="connsiteX12-225" fmla="*/ 42608 w 1353000"/>
              <a:gd name="connsiteY12-226" fmla="*/ 2268416 h 4563208"/>
              <a:gd name="connsiteX13-227" fmla="*/ 236038 w 1353000"/>
              <a:gd name="connsiteY13-228" fmla="*/ 2470639 h 4563208"/>
              <a:gd name="connsiteX14-229" fmla="*/ 306377 w 1353000"/>
              <a:gd name="connsiteY14-230" fmla="*/ 2558562 h 4563208"/>
              <a:gd name="connsiteX15-231" fmla="*/ 376715 w 1353000"/>
              <a:gd name="connsiteY15-232" fmla="*/ 2848708 h 4563208"/>
              <a:gd name="connsiteX16-233" fmla="*/ 438261 w 1353000"/>
              <a:gd name="connsiteY16-234" fmla="*/ 3156439 h 4563208"/>
              <a:gd name="connsiteX17-235" fmla="*/ 411884 w 1353000"/>
              <a:gd name="connsiteY17-236" fmla="*/ 3358662 h 4563208"/>
              <a:gd name="connsiteX18-237" fmla="*/ 403092 w 1353000"/>
              <a:gd name="connsiteY18-238" fmla="*/ 3499339 h 4563208"/>
              <a:gd name="connsiteX19-239" fmla="*/ 473431 w 1353000"/>
              <a:gd name="connsiteY19-240" fmla="*/ 3552093 h 4563208"/>
              <a:gd name="connsiteX20-241" fmla="*/ 508600 w 1353000"/>
              <a:gd name="connsiteY20-242" fmla="*/ 3578470 h 4563208"/>
              <a:gd name="connsiteX21-243" fmla="*/ 526184 w 1353000"/>
              <a:gd name="connsiteY21-244" fmla="*/ 3763108 h 4563208"/>
              <a:gd name="connsiteX22-245" fmla="*/ 675654 w 1353000"/>
              <a:gd name="connsiteY22-246" fmla="*/ 3912577 h 4563208"/>
              <a:gd name="connsiteX23-247" fmla="*/ 754784 w 1353000"/>
              <a:gd name="connsiteY23-248" fmla="*/ 4246685 h 4563208"/>
              <a:gd name="connsiteX24-249" fmla="*/ 789954 w 1353000"/>
              <a:gd name="connsiteY24-250" fmla="*/ 4563208 h 4563208"/>
              <a:gd name="connsiteX0-251" fmla="*/ 85259 w 1360482"/>
              <a:gd name="connsiteY0-252" fmla="*/ 0 h 4563208"/>
              <a:gd name="connsiteX1-253" fmla="*/ 94051 w 1360482"/>
              <a:gd name="connsiteY1-254" fmla="*/ 114300 h 4563208"/>
              <a:gd name="connsiteX2-255" fmla="*/ 155597 w 1360482"/>
              <a:gd name="connsiteY2-256" fmla="*/ 211016 h 4563208"/>
              <a:gd name="connsiteX3-257" fmla="*/ 392990 w 1360482"/>
              <a:gd name="connsiteY3-258" fmla="*/ 334108 h 4563208"/>
              <a:gd name="connsiteX4-259" fmla="*/ 639174 w 1360482"/>
              <a:gd name="connsiteY4-260" fmla="*/ 483577 h 4563208"/>
              <a:gd name="connsiteX5-261" fmla="*/ 920528 w 1360482"/>
              <a:gd name="connsiteY5-262" fmla="*/ 791308 h 4563208"/>
              <a:gd name="connsiteX6-263" fmla="*/ 1078790 w 1360482"/>
              <a:gd name="connsiteY6-264" fmla="*/ 967154 h 4563208"/>
              <a:gd name="connsiteX7-265" fmla="*/ 1228259 w 1360482"/>
              <a:gd name="connsiteY7-266" fmla="*/ 1301262 h 4563208"/>
              <a:gd name="connsiteX8-267" fmla="*/ 1272220 w 1360482"/>
              <a:gd name="connsiteY8-268" fmla="*/ 1591408 h 4563208"/>
              <a:gd name="connsiteX9-269" fmla="*/ 1360143 w 1360482"/>
              <a:gd name="connsiteY9-270" fmla="*/ 2110154 h 4563208"/>
              <a:gd name="connsiteX10-271" fmla="*/ 129220 w 1360482"/>
              <a:gd name="connsiteY10-272" fmla="*/ 2110154 h 4563208"/>
              <a:gd name="connsiteX11-273" fmla="*/ 50090 w 1360482"/>
              <a:gd name="connsiteY11-274" fmla="*/ 2268416 h 4563208"/>
              <a:gd name="connsiteX12-275" fmla="*/ 243520 w 1360482"/>
              <a:gd name="connsiteY12-276" fmla="*/ 2470639 h 4563208"/>
              <a:gd name="connsiteX13-277" fmla="*/ 313859 w 1360482"/>
              <a:gd name="connsiteY13-278" fmla="*/ 2558562 h 4563208"/>
              <a:gd name="connsiteX14-279" fmla="*/ 384197 w 1360482"/>
              <a:gd name="connsiteY14-280" fmla="*/ 2848708 h 4563208"/>
              <a:gd name="connsiteX15-281" fmla="*/ 445743 w 1360482"/>
              <a:gd name="connsiteY15-282" fmla="*/ 3156439 h 4563208"/>
              <a:gd name="connsiteX16-283" fmla="*/ 419366 w 1360482"/>
              <a:gd name="connsiteY16-284" fmla="*/ 3358662 h 4563208"/>
              <a:gd name="connsiteX17-285" fmla="*/ 410574 w 1360482"/>
              <a:gd name="connsiteY17-286" fmla="*/ 3499339 h 4563208"/>
              <a:gd name="connsiteX18-287" fmla="*/ 480913 w 1360482"/>
              <a:gd name="connsiteY18-288" fmla="*/ 3552093 h 4563208"/>
              <a:gd name="connsiteX19-289" fmla="*/ 516082 w 1360482"/>
              <a:gd name="connsiteY19-290" fmla="*/ 3578470 h 4563208"/>
              <a:gd name="connsiteX20-291" fmla="*/ 533666 w 1360482"/>
              <a:gd name="connsiteY20-292" fmla="*/ 3763108 h 4563208"/>
              <a:gd name="connsiteX21-293" fmla="*/ 683136 w 1360482"/>
              <a:gd name="connsiteY21-294" fmla="*/ 3912577 h 4563208"/>
              <a:gd name="connsiteX22-295" fmla="*/ 762266 w 1360482"/>
              <a:gd name="connsiteY22-296" fmla="*/ 4246685 h 4563208"/>
              <a:gd name="connsiteX23-297" fmla="*/ 797436 w 1360482"/>
              <a:gd name="connsiteY23-298" fmla="*/ 4563208 h 4563208"/>
              <a:gd name="connsiteX0-299" fmla="*/ 92997 w 1368220"/>
              <a:gd name="connsiteY0-300" fmla="*/ 0 h 4563208"/>
              <a:gd name="connsiteX1-301" fmla="*/ 101789 w 1368220"/>
              <a:gd name="connsiteY1-302" fmla="*/ 114300 h 4563208"/>
              <a:gd name="connsiteX2-303" fmla="*/ 163335 w 1368220"/>
              <a:gd name="connsiteY2-304" fmla="*/ 211016 h 4563208"/>
              <a:gd name="connsiteX3-305" fmla="*/ 400728 w 1368220"/>
              <a:gd name="connsiteY3-306" fmla="*/ 334108 h 4563208"/>
              <a:gd name="connsiteX4-307" fmla="*/ 646912 w 1368220"/>
              <a:gd name="connsiteY4-308" fmla="*/ 483577 h 4563208"/>
              <a:gd name="connsiteX5-309" fmla="*/ 928266 w 1368220"/>
              <a:gd name="connsiteY5-310" fmla="*/ 791308 h 4563208"/>
              <a:gd name="connsiteX6-311" fmla="*/ 1086528 w 1368220"/>
              <a:gd name="connsiteY6-312" fmla="*/ 967154 h 4563208"/>
              <a:gd name="connsiteX7-313" fmla="*/ 1235997 w 1368220"/>
              <a:gd name="connsiteY7-314" fmla="*/ 1301262 h 4563208"/>
              <a:gd name="connsiteX8-315" fmla="*/ 1279958 w 1368220"/>
              <a:gd name="connsiteY8-316" fmla="*/ 1591408 h 4563208"/>
              <a:gd name="connsiteX9-317" fmla="*/ 1367881 w 1368220"/>
              <a:gd name="connsiteY9-318" fmla="*/ 2110154 h 4563208"/>
              <a:gd name="connsiteX10-319" fmla="*/ 136958 w 1368220"/>
              <a:gd name="connsiteY10-320" fmla="*/ 2110154 h 4563208"/>
              <a:gd name="connsiteX11-321" fmla="*/ 57828 w 1368220"/>
              <a:gd name="connsiteY11-322" fmla="*/ 2268416 h 4563208"/>
              <a:gd name="connsiteX12-323" fmla="*/ 251258 w 1368220"/>
              <a:gd name="connsiteY12-324" fmla="*/ 2470639 h 4563208"/>
              <a:gd name="connsiteX13-325" fmla="*/ 321597 w 1368220"/>
              <a:gd name="connsiteY13-326" fmla="*/ 2558562 h 4563208"/>
              <a:gd name="connsiteX14-327" fmla="*/ 391935 w 1368220"/>
              <a:gd name="connsiteY14-328" fmla="*/ 2848708 h 4563208"/>
              <a:gd name="connsiteX15-329" fmla="*/ 453481 w 1368220"/>
              <a:gd name="connsiteY15-330" fmla="*/ 3156439 h 4563208"/>
              <a:gd name="connsiteX16-331" fmla="*/ 427104 w 1368220"/>
              <a:gd name="connsiteY16-332" fmla="*/ 3358662 h 4563208"/>
              <a:gd name="connsiteX17-333" fmla="*/ 418312 w 1368220"/>
              <a:gd name="connsiteY17-334" fmla="*/ 3499339 h 4563208"/>
              <a:gd name="connsiteX18-335" fmla="*/ 488651 w 1368220"/>
              <a:gd name="connsiteY18-336" fmla="*/ 3552093 h 4563208"/>
              <a:gd name="connsiteX19-337" fmla="*/ 523820 w 1368220"/>
              <a:gd name="connsiteY19-338" fmla="*/ 3578470 h 4563208"/>
              <a:gd name="connsiteX20-339" fmla="*/ 541404 w 1368220"/>
              <a:gd name="connsiteY20-340" fmla="*/ 3763108 h 4563208"/>
              <a:gd name="connsiteX21-341" fmla="*/ 690874 w 1368220"/>
              <a:gd name="connsiteY21-342" fmla="*/ 3912577 h 4563208"/>
              <a:gd name="connsiteX22-343" fmla="*/ 770004 w 1368220"/>
              <a:gd name="connsiteY22-344" fmla="*/ 4246685 h 4563208"/>
              <a:gd name="connsiteX23-345" fmla="*/ 805174 w 1368220"/>
              <a:gd name="connsiteY23-346" fmla="*/ 4563208 h 4563208"/>
              <a:gd name="connsiteX0-347" fmla="*/ 92997 w 1368220"/>
              <a:gd name="connsiteY0-348" fmla="*/ 0 h 4563208"/>
              <a:gd name="connsiteX1-349" fmla="*/ 101789 w 1368220"/>
              <a:gd name="connsiteY1-350" fmla="*/ 114300 h 4563208"/>
              <a:gd name="connsiteX2-351" fmla="*/ 163335 w 1368220"/>
              <a:gd name="connsiteY2-352" fmla="*/ 211016 h 4563208"/>
              <a:gd name="connsiteX3-353" fmla="*/ 400728 w 1368220"/>
              <a:gd name="connsiteY3-354" fmla="*/ 334108 h 4563208"/>
              <a:gd name="connsiteX4-355" fmla="*/ 646912 w 1368220"/>
              <a:gd name="connsiteY4-356" fmla="*/ 483577 h 4563208"/>
              <a:gd name="connsiteX5-357" fmla="*/ 928266 w 1368220"/>
              <a:gd name="connsiteY5-358" fmla="*/ 791308 h 4563208"/>
              <a:gd name="connsiteX6-359" fmla="*/ 1086528 w 1368220"/>
              <a:gd name="connsiteY6-360" fmla="*/ 967154 h 4563208"/>
              <a:gd name="connsiteX7-361" fmla="*/ 1235997 w 1368220"/>
              <a:gd name="connsiteY7-362" fmla="*/ 1301262 h 4563208"/>
              <a:gd name="connsiteX8-363" fmla="*/ 1279958 w 1368220"/>
              <a:gd name="connsiteY8-364" fmla="*/ 1591408 h 4563208"/>
              <a:gd name="connsiteX9-365" fmla="*/ 1367881 w 1368220"/>
              <a:gd name="connsiteY9-366" fmla="*/ 2110154 h 4563208"/>
              <a:gd name="connsiteX10-367" fmla="*/ 136958 w 1368220"/>
              <a:gd name="connsiteY10-368" fmla="*/ 2110154 h 4563208"/>
              <a:gd name="connsiteX11-369" fmla="*/ 57828 w 1368220"/>
              <a:gd name="connsiteY11-370" fmla="*/ 2268416 h 4563208"/>
              <a:gd name="connsiteX12-371" fmla="*/ 251258 w 1368220"/>
              <a:gd name="connsiteY12-372" fmla="*/ 2470639 h 4563208"/>
              <a:gd name="connsiteX13-373" fmla="*/ 321597 w 1368220"/>
              <a:gd name="connsiteY13-374" fmla="*/ 2558562 h 4563208"/>
              <a:gd name="connsiteX14-375" fmla="*/ 391935 w 1368220"/>
              <a:gd name="connsiteY14-376" fmla="*/ 2848708 h 4563208"/>
              <a:gd name="connsiteX15-377" fmla="*/ 453481 w 1368220"/>
              <a:gd name="connsiteY15-378" fmla="*/ 3156439 h 4563208"/>
              <a:gd name="connsiteX16-379" fmla="*/ 427104 w 1368220"/>
              <a:gd name="connsiteY16-380" fmla="*/ 3358662 h 4563208"/>
              <a:gd name="connsiteX17-381" fmla="*/ 418312 w 1368220"/>
              <a:gd name="connsiteY17-382" fmla="*/ 3499339 h 4563208"/>
              <a:gd name="connsiteX18-383" fmla="*/ 488651 w 1368220"/>
              <a:gd name="connsiteY18-384" fmla="*/ 3552093 h 4563208"/>
              <a:gd name="connsiteX19-385" fmla="*/ 523820 w 1368220"/>
              <a:gd name="connsiteY19-386" fmla="*/ 3578470 h 4563208"/>
              <a:gd name="connsiteX20-387" fmla="*/ 541404 w 1368220"/>
              <a:gd name="connsiteY20-388" fmla="*/ 3763108 h 4563208"/>
              <a:gd name="connsiteX21-389" fmla="*/ 690874 w 1368220"/>
              <a:gd name="connsiteY21-390" fmla="*/ 3912577 h 4563208"/>
              <a:gd name="connsiteX22-391" fmla="*/ 770004 w 1368220"/>
              <a:gd name="connsiteY22-392" fmla="*/ 4246685 h 4563208"/>
              <a:gd name="connsiteX23-393" fmla="*/ 805174 w 1368220"/>
              <a:gd name="connsiteY23-394" fmla="*/ 4563208 h 4563208"/>
              <a:gd name="connsiteX0-395" fmla="*/ 56013 w 1331236"/>
              <a:gd name="connsiteY0-396" fmla="*/ 0 h 4563208"/>
              <a:gd name="connsiteX1-397" fmla="*/ 64805 w 1331236"/>
              <a:gd name="connsiteY1-398" fmla="*/ 114300 h 4563208"/>
              <a:gd name="connsiteX2-399" fmla="*/ 126351 w 1331236"/>
              <a:gd name="connsiteY2-400" fmla="*/ 211016 h 4563208"/>
              <a:gd name="connsiteX3-401" fmla="*/ 363744 w 1331236"/>
              <a:gd name="connsiteY3-402" fmla="*/ 334108 h 4563208"/>
              <a:gd name="connsiteX4-403" fmla="*/ 609928 w 1331236"/>
              <a:gd name="connsiteY4-404" fmla="*/ 483577 h 4563208"/>
              <a:gd name="connsiteX5-405" fmla="*/ 891282 w 1331236"/>
              <a:gd name="connsiteY5-406" fmla="*/ 791308 h 4563208"/>
              <a:gd name="connsiteX6-407" fmla="*/ 1049544 w 1331236"/>
              <a:gd name="connsiteY6-408" fmla="*/ 967154 h 4563208"/>
              <a:gd name="connsiteX7-409" fmla="*/ 1199013 w 1331236"/>
              <a:gd name="connsiteY7-410" fmla="*/ 1301262 h 4563208"/>
              <a:gd name="connsiteX8-411" fmla="*/ 1242974 w 1331236"/>
              <a:gd name="connsiteY8-412" fmla="*/ 1591408 h 4563208"/>
              <a:gd name="connsiteX9-413" fmla="*/ 1330897 w 1331236"/>
              <a:gd name="connsiteY9-414" fmla="*/ 2110154 h 4563208"/>
              <a:gd name="connsiteX10-415" fmla="*/ 99974 w 1331236"/>
              <a:gd name="connsiteY10-416" fmla="*/ 2110154 h 4563208"/>
              <a:gd name="connsiteX11-417" fmla="*/ 20844 w 1331236"/>
              <a:gd name="connsiteY11-418" fmla="*/ 2268416 h 4563208"/>
              <a:gd name="connsiteX12-419" fmla="*/ 214274 w 1331236"/>
              <a:gd name="connsiteY12-420" fmla="*/ 2470639 h 4563208"/>
              <a:gd name="connsiteX13-421" fmla="*/ 284613 w 1331236"/>
              <a:gd name="connsiteY13-422" fmla="*/ 2558562 h 4563208"/>
              <a:gd name="connsiteX14-423" fmla="*/ 354951 w 1331236"/>
              <a:gd name="connsiteY14-424" fmla="*/ 2848708 h 4563208"/>
              <a:gd name="connsiteX15-425" fmla="*/ 416497 w 1331236"/>
              <a:gd name="connsiteY15-426" fmla="*/ 3156439 h 4563208"/>
              <a:gd name="connsiteX16-427" fmla="*/ 390120 w 1331236"/>
              <a:gd name="connsiteY16-428" fmla="*/ 3358662 h 4563208"/>
              <a:gd name="connsiteX17-429" fmla="*/ 381328 w 1331236"/>
              <a:gd name="connsiteY17-430" fmla="*/ 3499339 h 4563208"/>
              <a:gd name="connsiteX18-431" fmla="*/ 451667 w 1331236"/>
              <a:gd name="connsiteY18-432" fmla="*/ 3552093 h 4563208"/>
              <a:gd name="connsiteX19-433" fmla="*/ 486836 w 1331236"/>
              <a:gd name="connsiteY19-434" fmla="*/ 3578470 h 4563208"/>
              <a:gd name="connsiteX20-435" fmla="*/ 504420 w 1331236"/>
              <a:gd name="connsiteY20-436" fmla="*/ 3763108 h 4563208"/>
              <a:gd name="connsiteX21-437" fmla="*/ 653890 w 1331236"/>
              <a:gd name="connsiteY21-438" fmla="*/ 3912577 h 4563208"/>
              <a:gd name="connsiteX22-439" fmla="*/ 733020 w 1331236"/>
              <a:gd name="connsiteY22-440" fmla="*/ 4246685 h 4563208"/>
              <a:gd name="connsiteX23-441" fmla="*/ 768190 w 1331236"/>
              <a:gd name="connsiteY23-442" fmla="*/ 4563208 h 4563208"/>
              <a:gd name="connsiteX0-443" fmla="*/ 41498 w 1316721"/>
              <a:gd name="connsiteY0-444" fmla="*/ 0 h 4563208"/>
              <a:gd name="connsiteX1-445" fmla="*/ 50290 w 1316721"/>
              <a:gd name="connsiteY1-446" fmla="*/ 114300 h 4563208"/>
              <a:gd name="connsiteX2-447" fmla="*/ 111836 w 1316721"/>
              <a:gd name="connsiteY2-448" fmla="*/ 211016 h 4563208"/>
              <a:gd name="connsiteX3-449" fmla="*/ 349229 w 1316721"/>
              <a:gd name="connsiteY3-450" fmla="*/ 334108 h 4563208"/>
              <a:gd name="connsiteX4-451" fmla="*/ 595413 w 1316721"/>
              <a:gd name="connsiteY4-452" fmla="*/ 483577 h 4563208"/>
              <a:gd name="connsiteX5-453" fmla="*/ 876767 w 1316721"/>
              <a:gd name="connsiteY5-454" fmla="*/ 791308 h 4563208"/>
              <a:gd name="connsiteX6-455" fmla="*/ 1035029 w 1316721"/>
              <a:gd name="connsiteY6-456" fmla="*/ 967154 h 4563208"/>
              <a:gd name="connsiteX7-457" fmla="*/ 1184498 w 1316721"/>
              <a:gd name="connsiteY7-458" fmla="*/ 1301262 h 4563208"/>
              <a:gd name="connsiteX8-459" fmla="*/ 1228459 w 1316721"/>
              <a:gd name="connsiteY8-460" fmla="*/ 1591408 h 4563208"/>
              <a:gd name="connsiteX9-461" fmla="*/ 1316382 w 1316721"/>
              <a:gd name="connsiteY9-462" fmla="*/ 2110154 h 4563208"/>
              <a:gd name="connsiteX10-463" fmla="*/ 103044 w 1316721"/>
              <a:gd name="connsiteY10-464" fmla="*/ 2099164 h 4563208"/>
              <a:gd name="connsiteX11-465" fmla="*/ 6329 w 1316721"/>
              <a:gd name="connsiteY11-466" fmla="*/ 2268416 h 4563208"/>
              <a:gd name="connsiteX12-467" fmla="*/ 199759 w 1316721"/>
              <a:gd name="connsiteY12-468" fmla="*/ 2470639 h 4563208"/>
              <a:gd name="connsiteX13-469" fmla="*/ 270098 w 1316721"/>
              <a:gd name="connsiteY13-470" fmla="*/ 2558562 h 4563208"/>
              <a:gd name="connsiteX14-471" fmla="*/ 340436 w 1316721"/>
              <a:gd name="connsiteY14-472" fmla="*/ 2848708 h 4563208"/>
              <a:gd name="connsiteX15-473" fmla="*/ 401982 w 1316721"/>
              <a:gd name="connsiteY15-474" fmla="*/ 3156439 h 4563208"/>
              <a:gd name="connsiteX16-475" fmla="*/ 375605 w 1316721"/>
              <a:gd name="connsiteY16-476" fmla="*/ 3358662 h 4563208"/>
              <a:gd name="connsiteX17-477" fmla="*/ 366813 w 1316721"/>
              <a:gd name="connsiteY17-478" fmla="*/ 3499339 h 4563208"/>
              <a:gd name="connsiteX18-479" fmla="*/ 437152 w 1316721"/>
              <a:gd name="connsiteY18-480" fmla="*/ 3552093 h 4563208"/>
              <a:gd name="connsiteX19-481" fmla="*/ 472321 w 1316721"/>
              <a:gd name="connsiteY19-482" fmla="*/ 3578470 h 4563208"/>
              <a:gd name="connsiteX20-483" fmla="*/ 489905 w 1316721"/>
              <a:gd name="connsiteY20-484" fmla="*/ 3763108 h 4563208"/>
              <a:gd name="connsiteX21-485" fmla="*/ 639375 w 1316721"/>
              <a:gd name="connsiteY21-486" fmla="*/ 3912577 h 4563208"/>
              <a:gd name="connsiteX22-487" fmla="*/ 718505 w 1316721"/>
              <a:gd name="connsiteY22-488" fmla="*/ 4246685 h 4563208"/>
              <a:gd name="connsiteX23-489" fmla="*/ 753675 w 1316721"/>
              <a:gd name="connsiteY23-490" fmla="*/ 4563208 h 4563208"/>
              <a:gd name="connsiteX0-491" fmla="*/ 41498 w 1310153"/>
              <a:gd name="connsiteY0-492" fmla="*/ 0 h 4563208"/>
              <a:gd name="connsiteX1-493" fmla="*/ 50290 w 1310153"/>
              <a:gd name="connsiteY1-494" fmla="*/ 114300 h 4563208"/>
              <a:gd name="connsiteX2-495" fmla="*/ 111836 w 1310153"/>
              <a:gd name="connsiteY2-496" fmla="*/ 211016 h 4563208"/>
              <a:gd name="connsiteX3-497" fmla="*/ 349229 w 1310153"/>
              <a:gd name="connsiteY3-498" fmla="*/ 334108 h 4563208"/>
              <a:gd name="connsiteX4-499" fmla="*/ 595413 w 1310153"/>
              <a:gd name="connsiteY4-500" fmla="*/ 483577 h 4563208"/>
              <a:gd name="connsiteX5-501" fmla="*/ 876767 w 1310153"/>
              <a:gd name="connsiteY5-502" fmla="*/ 791308 h 4563208"/>
              <a:gd name="connsiteX6-503" fmla="*/ 1035029 w 1310153"/>
              <a:gd name="connsiteY6-504" fmla="*/ 967154 h 4563208"/>
              <a:gd name="connsiteX7-505" fmla="*/ 1184498 w 1310153"/>
              <a:gd name="connsiteY7-506" fmla="*/ 1301262 h 4563208"/>
              <a:gd name="connsiteX8-507" fmla="*/ 1228459 w 1310153"/>
              <a:gd name="connsiteY8-508" fmla="*/ 1591408 h 4563208"/>
              <a:gd name="connsiteX9-509" fmla="*/ 1309788 w 1310153"/>
              <a:gd name="connsiteY9-510" fmla="*/ 2094768 h 4563208"/>
              <a:gd name="connsiteX10-511" fmla="*/ 103044 w 1310153"/>
              <a:gd name="connsiteY10-512" fmla="*/ 2099164 h 4563208"/>
              <a:gd name="connsiteX11-513" fmla="*/ 6329 w 1310153"/>
              <a:gd name="connsiteY11-514" fmla="*/ 2268416 h 4563208"/>
              <a:gd name="connsiteX12-515" fmla="*/ 199759 w 1310153"/>
              <a:gd name="connsiteY12-516" fmla="*/ 2470639 h 4563208"/>
              <a:gd name="connsiteX13-517" fmla="*/ 270098 w 1310153"/>
              <a:gd name="connsiteY13-518" fmla="*/ 2558562 h 4563208"/>
              <a:gd name="connsiteX14-519" fmla="*/ 340436 w 1310153"/>
              <a:gd name="connsiteY14-520" fmla="*/ 2848708 h 4563208"/>
              <a:gd name="connsiteX15-521" fmla="*/ 401982 w 1310153"/>
              <a:gd name="connsiteY15-522" fmla="*/ 3156439 h 4563208"/>
              <a:gd name="connsiteX16-523" fmla="*/ 375605 w 1310153"/>
              <a:gd name="connsiteY16-524" fmla="*/ 3358662 h 4563208"/>
              <a:gd name="connsiteX17-525" fmla="*/ 366813 w 1310153"/>
              <a:gd name="connsiteY17-526" fmla="*/ 3499339 h 4563208"/>
              <a:gd name="connsiteX18-527" fmla="*/ 437152 w 1310153"/>
              <a:gd name="connsiteY18-528" fmla="*/ 3552093 h 4563208"/>
              <a:gd name="connsiteX19-529" fmla="*/ 472321 w 1310153"/>
              <a:gd name="connsiteY19-530" fmla="*/ 3578470 h 4563208"/>
              <a:gd name="connsiteX20-531" fmla="*/ 489905 w 1310153"/>
              <a:gd name="connsiteY20-532" fmla="*/ 3763108 h 4563208"/>
              <a:gd name="connsiteX21-533" fmla="*/ 639375 w 1310153"/>
              <a:gd name="connsiteY21-534" fmla="*/ 3912577 h 4563208"/>
              <a:gd name="connsiteX22-535" fmla="*/ 718505 w 1310153"/>
              <a:gd name="connsiteY22-536" fmla="*/ 4246685 h 4563208"/>
              <a:gd name="connsiteX23-537" fmla="*/ 753675 w 1310153"/>
              <a:gd name="connsiteY23-538" fmla="*/ 4563208 h 4563208"/>
              <a:gd name="connsiteX0-539" fmla="*/ 41498 w 1310153"/>
              <a:gd name="connsiteY0-540" fmla="*/ 0 h 4563208"/>
              <a:gd name="connsiteX1-541" fmla="*/ 50290 w 1310153"/>
              <a:gd name="connsiteY1-542" fmla="*/ 114300 h 4563208"/>
              <a:gd name="connsiteX2-543" fmla="*/ 111836 w 1310153"/>
              <a:gd name="connsiteY2-544" fmla="*/ 211016 h 4563208"/>
              <a:gd name="connsiteX3-545" fmla="*/ 349229 w 1310153"/>
              <a:gd name="connsiteY3-546" fmla="*/ 334108 h 4563208"/>
              <a:gd name="connsiteX4-547" fmla="*/ 595413 w 1310153"/>
              <a:gd name="connsiteY4-548" fmla="*/ 483577 h 4563208"/>
              <a:gd name="connsiteX5-549" fmla="*/ 876767 w 1310153"/>
              <a:gd name="connsiteY5-550" fmla="*/ 791308 h 4563208"/>
              <a:gd name="connsiteX6-551" fmla="*/ 1035029 w 1310153"/>
              <a:gd name="connsiteY6-552" fmla="*/ 967154 h 4563208"/>
              <a:gd name="connsiteX7-553" fmla="*/ 1184498 w 1310153"/>
              <a:gd name="connsiteY7-554" fmla="*/ 1301262 h 4563208"/>
              <a:gd name="connsiteX8-555" fmla="*/ 1228459 w 1310153"/>
              <a:gd name="connsiteY8-556" fmla="*/ 1591408 h 4563208"/>
              <a:gd name="connsiteX9-557" fmla="*/ 1309788 w 1310153"/>
              <a:gd name="connsiteY9-558" fmla="*/ 2094768 h 4563208"/>
              <a:gd name="connsiteX10-559" fmla="*/ 103044 w 1310153"/>
              <a:gd name="connsiteY10-560" fmla="*/ 2099164 h 4563208"/>
              <a:gd name="connsiteX11-561" fmla="*/ 6329 w 1310153"/>
              <a:gd name="connsiteY11-562" fmla="*/ 2268416 h 4563208"/>
              <a:gd name="connsiteX12-563" fmla="*/ 199759 w 1310153"/>
              <a:gd name="connsiteY12-564" fmla="*/ 2470639 h 4563208"/>
              <a:gd name="connsiteX13-565" fmla="*/ 270098 w 1310153"/>
              <a:gd name="connsiteY13-566" fmla="*/ 2558562 h 4563208"/>
              <a:gd name="connsiteX14-567" fmla="*/ 340436 w 1310153"/>
              <a:gd name="connsiteY14-568" fmla="*/ 2848708 h 4563208"/>
              <a:gd name="connsiteX15-569" fmla="*/ 401982 w 1310153"/>
              <a:gd name="connsiteY15-570" fmla="*/ 3156439 h 4563208"/>
              <a:gd name="connsiteX16-571" fmla="*/ 375605 w 1310153"/>
              <a:gd name="connsiteY16-572" fmla="*/ 3358662 h 4563208"/>
              <a:gd name="connsiteX17-573" fmla="*/ 366813 w 1310153"/>
              <a:gd name="connsiteY17-574" fmla="*/ 3499339 h 4563208"/>
              <a:gd name="connsiteX18-575" fmla="*/ 437152 w 1310153"/>
              <a:gd name="connsiteY18-576" fmla="*/ 3552093 h 4563208"/>
              <a:gd name="connsiteX19-577" fmla="*/ 472321 w 1310153"/>
              <a:gd name="connsiteY19-578" fmla="*/ 3578470 h 4563208"/>
              <a:gd name="connsiteX20-579" fmla="*/ 489905 w 1310153"/>
              <a:gd name="connsiteY20-580" fmla="*/ 3763108 h 4563208"/>
              <a:gd name="connsiteX21-581" fmla="*/ 639375 w 1310153"/>
              <a:gd name="connsiteY21-582" fmla="*/ 3912577 h 4563208"/>
              <a:gd name="connsiteX22-583" fmla="*/ 718505 w 1310153"/>
              <a:gd name="connsiteY22-584" fmla="*/ 4246685 h 4563208"/>
              <a:gd name="connsiteX23-585" fmla="*/ 753675 w 1310153"/>
              <a:gd name="connsiteY23-586" fmla="*/ 4563208 h 4563208"/>
              <a:gd name="connsiteX0-587" fmla="*/ 41498 w 1310153"/>
              <a:gd name="connsiteY0-588" fmla="*/ 0 h 4563208"/>
              <a:gd name="connsiteX1-589" fmla="*/ 50290 w 1310153"/>
              <a:gd name="connsiteY1-590" fmla="*/ 114300 h 4563208"/>
              <a:gd name="connsiteX2-591" fmla="*/ 111836 w 1310153"/>
              <a:gd name="connsiteY2-592" fmla="*/ 211016 h 4563208"/>
              <a:gd name="connsiteX3-593" fmla="*/ 349229 w 1310153"/>
              <a:gd name="connsiteY3-594" fmla="*/ 334108 h 4563208"/>
              <a:gd name="connsiteX4-595" fmla="*/ 595413 w 1310153"/>
              <a:gd name="connsiteY4-596" fmla="*/ 483577 h 4563208"/>
              <a:gd name="connsiteX5-597" fmla="*/ 876767 w 1310153"/>
              <a:gd name="connsiteY5-598" fmla="*/ 780318 h 4563208"/>
              <a:gd name="connsiteX6-599" fmla="*/ 1035029 w 1310153"/>
              <a:gd name="connsiteY6-600" fmla="*/ 967154 h 4563208"/>
              <a:gd name="connsiteX7-601" fmla="*/ 1184498 w 1310153"/>
              <a:gd name="connsiteY7-602" fmla="*/ 1301262 h 4563208"/>
              <a:gd name="connsiteX8-603" fmla="*/ 1228459 w 1310153"/>
              <a:gd name="connsiteY8-604" fmla="*/ 1591408 h 4563208"/>
              <a:gd name="connsiteX9-605" fmla="*/ 1309788 w 1310153"/>
              <a:gd name="connsiteY9-606" fmla="*/ 2094768 h 4563208"/>
              <a:gd name="connsiteX10-607" fmla="*/ 103044 w 1310153"/>
              <a:gd name="connsiteY10-608" fmla="*/ 2099164 h 4563208"/>
              <a:gd name="connsiteX11-609" fmla="*/ 6329 w 1310153"/>
              <a:gd name="connsiteY11-610" fmla="*/ 2268416 h 4563208"/>
              <a:gd name="connsiteX12-611" fmla="*/ 199759 w 1310153"/>
              <a:gd name="connsiteY12-612" fmla="*/ 2470639 h 4563208"/>
              <a:gd name="connsiteX13-613" fmla="*/ 270098 w 1310153"/>
              <a:gd name="connsiteY13-614" fmla="*/ 2558562 h 4563208"/>
              <a:gd name="connsiteX14-615" fmla="*/ 340436 w 1310153"/>
              <a:gd name="connsiteY14-616" fmla="*/ 2848708 h 4563208"/>
              <a:gd name="connsiteX15-617" fmla="*/ 401982 w 1310153"/>
              <a:gd name="connsiteY15-618" fmla="*/ 3156439 h 4563208"/>
              <a:gd name="connsiteX16-619" fmla="*/ 375605 w 1310153"/>
              <a:gd name="connsiteY16-620" fmla="*/ 3358662 h 4563208"/>
              <a:gd name="connsiteX17-621" fmla="*/ 366813 w 1310153"/>
              <a:gd name="connsiteY17-622" fmla="*/ 3499339 h 4563208"/>
              <a:gd name="connsiteX18-623" fmla="*/ 437152 w 1310153"/>
              <a:gd name="connsiteY18-624" fmla="*/ 3552093 h 4563208"/>
              <a:gd name="connsiteX19-625" fmla="*/ 472321 w 1310153"/>
              <a:gd name="connsiteY19-626" fmla="*/ 3578470 h 4563208"/>
              <a:gd name="connsiteX20-627" fmla="*/ 489905 w 1310153"/>
              <a:gd name="connsiteY20-628" fmla="*/ 3763108 h 4563208"/>
              <a:gd name="connsiteX21-629" fmla="*/ 639375 w 1310153"/>
              <a:gd name="connsiteY21-630" fmla="*/ 3912577 h 4563208"/>
              <a:gd name="connsiteX22-631" fmla="*/ 718505 w 1310153"/>
              <a:gd name="connsiteY22-632" fmla="*/ 4246685 h 4563208"/>
              <a:gd name="connsiteX23-633" fmla="*/ 753675 w 1310153"/>
              <a:gd name="connsiteY23-634" fmla="*/ 4563208 h 4563208"/>
              <a:gd name="connsiteX0-635" fmla="*/ 41498 w 1310153"/>
              <a:gd name="connsiteY0-636" fmla="*/ 0 h 4563208"/>
              <a:gd name="connsiteX1-637" fmla="*/ 50290 w 1310153"/>
              <a:gd name="connsiteY1-638" fmla="*/ 114300 h 4563208"/>
              <a:gd name="connsiteX2-639" fmla="*/ 111836 w 1310153"/>
              <a:gd name="connsiteY2-640" fmla="*/ 211016 h 4563208"/>
              <a:gd name="connsiteX3-641" fmla="*/ 349229 w 1310153"/>
              <a:gd name="connsiteY3-642" fmla="*/ 334108 h 4563208"/>
              <a:gd name="connsiteX4-643" fmla="*/ 582225 w 1310153"/>
              <a:gd name="connsiteY4-644" fmla="*/ 487973 h 4563208"/>
              <a:gd name="connsiteX5-645" fmla="*/ 876767 w 1310153"/>
              <a:gd name="connsiteY5-646" fmla="*/ 780318 h 4563208"/>
              <a:gd name="connsiteX6-647" fmla="*/ 1035029 w 1310153"/>
              <a:gd name="connsiteY6-648" fmla="*/ 967154 h 4563208"/>
              <a:gd name="connsiteX7-649" fmla="*/ 1184498 w 1310153"/>
              <a:gd name="connsiteY7-650" fmla="*/ 1301262 h 4563208"/>
              <a:gd name="connsiteX8-651" fmla="*/ 1228459 w 1310153"/>
              <a:gd name="connsiteY8-652" fmla="*/ 1591408 h 4563208"/>
              <a:gd name="connsiteX9-653" fmla="*/ 1309788 w 1310153"/>
              <a:gd name="connsiteY9-654" fmla="*/ 2094768 h 4563208"/>
              <a:gd name="connsiteX10-655" fmla="*/ 103044 w 1310153"/>
              <a:gd name="connsiteY10-656" fmla="*/ 2099164 h 4563208"/>
              <a:gd name="connsiteX11-657" fmla="*/ 6329 w 1310153"/>
              <a:gd name="connsiteY11-658" fmla="*/ 2268416 h 4563208"/>
              <a:gd name="connsiteX12-659" fmla="*/ 199759 w 1310153"/>
              <a:gd name="connsiteY12-660" fmla="*/ 2470639 h 4563208"/>
              <a:gd name="connsiteX13-661" fmla="*/ 270098 w 1310153"/>
              <a:gd name="connsiteY13-662" fmla="*/ 2558562 h 4563208"/>
              <a:gd name="connsiteX14-663" fmla="*/ 340436 w 1310153"/>
              <a:gd name="connsiteY14-664" fmla="*/ 2848708 h 4563208"/>
              <a:gd name="connsiteX15-665" fmla="*/ 401982 w 1310153"/>
              <a:gd name="connsiteY15-666" fmla="*/ 3156439 h 4563208"/>
              <a:gd name="connsiteX16-667" fmla="*/ 375605 w 1310153"/>
              <a:gd name="connsiteY16-668" fmla="*/ 3358662 h 4563208"/>
              <a:gd name="connsiteX17-669" fmla="*/ 366813 w 1310153"/>
              <a:gd name="connsiteY17-670" fmla="*/ 3499339 h 4563208"/>
              <a:gd name="connsiteX18-671" fmla="*/ 437152 w 1310153"/>
              <a:gd name="connsiteY18-672" fmla="*/ 3552093 h 4563208"/>
              <a:gd name="connsiteX19-673" fmla="*/ 472321 w 1310153"/>
              <a:gd name="connsiteY19-674" fmla="*/ 3578470 h 4563208"/>
              <a:gd name="connsiteX20-675" fmla="*/ 489905 w 1310153"/>
              <a:gd name="connsiteY20-676" fmla="*/ 3763108 h 4563208"/>
              <a:gd name="connsiteX21-677" fmla="*/ 639375 w 1310153"/>
              <a:gd name="connsiteY21-678" fmla="*/ 3912577 h 4563208"/>
              <a:gd name="connsiteX22-679" fmla="*/ 718505 w 1310153"/>
              <a:gd name="connsiteY22-680" fmla="*/ 4246685 h 4563208"/>
              <a:gd name="connsiteX23-681" fmla="*/ 753675 w 1310153"/>
              <a:gd name="connsiteY23-682" fmla="*/ 4563208 h 4563208"/>
              <a:gd name="connsiteX0-683" fmla="*/ 41498 w 1310153"/>
              <a:gd name="connsiteY0-684" fmla="*/ 0 h 4563208"/>
              <a:gd name="connsiteX1-685" fmla="*/ 50290 w 1310153"/>
              <a:gd name="connsiteY1-686" fmla="*/ 114300 h 4563208"/>
              <a:gd name="connsiteX2-687" fmla="*/ 111836 w 1310153"/>
              <a:gd name="connsiteY2-688" fmla="*/ 211016 h 4563208"/>
              <a:gd name="connsiteX3-689" fmla="*/ 349229 w 1310153"/>
              <a:gd name="connsiteY3-690" fmla="*/ 334108 h 4563208"/>
              <a:gd name="connsiteX4-691" fmla="*/ 582225 w 1310153"/>
              <a:gd name="connsiteY4-692" fmla="*/ 487973 h 4563208"/>
              <a:gd name="connsiteX5-693" fmla="*/ 876767 w 1310153"/>
              <a:gd name="connsiteY5-694" fmla="*/ 780318 h 4563208"/>
              <a:gd name="connsiteX6-695" fmla="*/ 1035029 w 1310153"/>
              <a:gd name="connsiteY6-696" fmla="*/ 967154 h 4563208"/>
              <a:gd name="connsiteX7-697" fmla="*/ 1184498 w 1310153"/>
              <a:gd name="connsiteY7-698" fmla="*/ 1301262 h 4563208"/>
              <a:gd name="connsiteX8-699" fmla="*/ 1228459 w 1310153"/>
              <a:gd name="connsiteY8-700" fmla="*/ 1591408 h 4563208"/>
              <a:gd name="connsiteX9-701" fmla="*/ 1309788 w 1310153"/>
              <a:gd name="connsiteY9-702" fmla="*/ 2091479 h 4563208"/>
              <a:gd name="connsiteX10-703" fmla="*/ 103044 w 1310153"/>
              <a:gd name="connsiteY10-704" fmla="*/ 2099164 h 4563208"/>
              <a:gd name="connsiteX11-705" fmla="*/ 6329 w 1310153"/>
              <a:gd name="connsiteY11-706" fmla="*/ 2268416 h 4563208"/>
              <a:gd name="connsiteX12-707" fmla="*/ 199759 w 1310153"/>
              <a:gd name="connsiteY12-708" fmla="*/ 2470639 h 4563208"/>
              <a:gd name="connsiteX13-709" fmla="*/ 270098 w 1310153"/>
              <a:gd name="connsiteY13-710" fmla="*/ 2558562 h 4563208"/>
              <a:gd name="connsiteX14-711" fmla="*/ 340436 w 1310153"/>
              <a:gd name="connsiteY14-712" fmla="*/ 2848708 h 4563208"/>
              <a:gd name="connsiteX15-713" fmla="*/ 401982 w 1310153"/>
              <a:gd name="connsiteY15-714" fmla="*/ 3156439 h 4563208"/>
              <a:gd name="connsiteX16-715" fmla="*/ 375605 w 1310153"/>
              <a:gd name="connsiteY16-716" fmla="*/ 3358662 h 4563208"/>
              <a:gd name="connsiteX17-717" fmla="*/ 366813 w 1310153"/>
              <a:gd name="connsiteY17-718" fmla="*/ 3499339 h 4563208"/>
              <a:gd name="connsiteX18-719" fmla="*/ 437152 w 1310153"/>
              <a:gd name="connsiteY18-720" fmla="*/ 3552093 h 4563208"/>
              <a:gd name="connsiteX19-721" fmla="*/ 472321 w 1310153"/>
              <a:gd name="connsiteY19-722" fmla="*/ 3578470 h 4563208"/>
              <a:gd name="connsiteX20-723" fmla="*/ 489905 w 1310153"/>
              <a:gd name="connsiteY20-724" fmla="*/ 3763108 h 4563208"/>
              <a:gd name="connsiteX21-725" fmla="*/ 639375 w 1310153"/>
              <a:gd name="connsiteY21-726" fmla="*/ 3912577 h 4563208"/>
              <a:gd name="connsiteX22-727" fmla="*/ 718505 w 1310153"/>
              <a:gd name="connsiteY22-728" fmla="*/ 4246685 h 4563208"/>
              <a:gd name="connsiteX23-729" fmla="*/ 753675 w 1310153"/>
              <a:gd name="connsiteY23-730" fmla="*/ 4563208 h 4563208"/>
              <a:gd name="connsiteX0-731" fmla="*/ 41498 w 1310212"/>
              <a:gd name="connsiteY0-732" fmla="*/ 0 h 4563208"/>
              <a:gd name="connsiteX1-733" fmla="*/ 50290 w 1310212"/>
              <a:gd name="connsiteY1-734" fmla="*/ 114300 h 4563208"/>
              <a:gd name="connsiteX2-735" fmla="*/ 111836 w 1310212"/>
              <a:gd name="connsiteY2-736" fmla="*/ 211016 h 4563208"/>
              <a:gd name="connsiteX3-737" fmla="*/ 349229 w 1310212"/>
              <a:gd name="connsiteY3-738" fmla="*/ 334108 h 4563208"/>
              <a:gd name="connsiteX4-739" fmla="*/ 582225 w 1310212"/>
              <a:gd name="connsiteY4-740" fmla="*/ 487973 h 4563208"/>
              <a:gd name="connsiteX5-741" fmla="*/ 876767 w 1310212"/>
              <a:gd name="connsiteY5-742" fmla="*/ 780318 h 4563208"/>
              <a:gd name="connsiteX6-743" fmla="*/ 1035029 w 1310212"/>
              <a:gd name="connsiteY6-744" fmla="*/ 967154 h 4563208"/>
              <a:gd name="connsiteX7-745" fmla="*/ 1184498 w 1310212"/>
              <a:gd name="connsiteY7-746" fmla="*/ 1301262 h 4563208"/>
              <a:gd name="connsiteX8-747" fmla="*/ 1238326 w 1310212"/>
              <a:gd name="connsiteY8-748" fmla="*/ 1584830 h 4563208"/>
              <a:gd name="connsiteX9-749" fmla="*/ 1309788 w 1310212"/>
              <a:gd name="connsiteY9-750" fmla="*/ 2091479 h 4563208"/>
              <a:gd name="connsiteX10-751" fmla="*/ 103044 w 1310212"/>
              <a:gd name="connsiteY10-752" fmla="*/ 2099164 h 4563208"/>
              <a:gd name="connsiteX11-753" fmla="*/ 6329 w 1310212"/>
              <a:gd name="connsiteY11-754" fmla="*/ 2268416 h 4563208"/>
              <a:gd name="connsiteX12-755" fmla="*/ 199759 w 1310212"/>
              <a:gd name="connsiteY12-756" fmla="*/ 2470639 h 4563208"/>
              <a:gd name="connsiteX13-757" fmla="*/ 270098 w 1310212"/>
              <a:gd name="connsiteY13-758" fmla="*/ 2558562 h 4563208"/>
              <a:gd name="connsiteX14-759" fmla="*/ 340436 w 1310212"/>
              <a:gd name="connsiteY14-760" fmla="*/ 2848708 h 4563208"/>
              <a:gd name="connsiteX15-761" fmla="*/ 401982 w 1310212"/>
              <a:gd name="connsiteY15-762" fmla="*/ 3156439 h 4563208"/>
              <a:gd name="connsiteX16-763" fmla="*/ 375605 w 1310212"/>
              <a:gd name="connsiteY16-764" fmla="*/ 3358662 h 4563208"/>
              <a:gd name="connsiteX17-765" fmla="*/ 366813 w 1310212"/>
              <a:gd name="connsiteY17-766" fmla="*/ 3499339 h 4563208"/>
              <a:gd name="connsiteX18-767" fmla="*/ 437152 w 1310212"/>
              <a:gd name="connsiteY18-768" fmla="*/ 3552093 h 4563208"/>
              <a:gd name="connsiteX19-769" fmla="*/ 472321 w 1310212"/>
              <a:gd name="connsiteY19-770" fmla="*/ 3578470 h 4563208"/>
              <a:gd name="connsiteX20-771" fmla="*/ 489905 w 1310212"/>
              <a:gd name="connsiteY20-772" fmla="*/ 3763108 h 4563208"/>
              <a:gd name="connsiteX21-773" fmla="*/ 639375 w 1310212"/>
              <a:gd name="connsiteY21-774" fmla="*/ 3912577 h 4563208"/>
              <a:gd name="connsiteX22-775" fmla="*/ 718505 w 1310212"/>
              <a:gd name="connsiteY22-776" fmla="*/ 4246685 h 4563208"/>
              <a:gd name="connsiteX23-777" fmla="*/ 753675 w 1310212"/>
              <a:gd name="connsiteY23-778" fmla="*/ 4563208 h 4563208"/>
              <a:gd name="connsiteX0-779" fmla="*/ 41498 w 1309788"/>
              <a:gd name="connsiteY0-780" fmla="*/ 0 h 4563208"/>
              <a:gd name="connsiteX1-781" fmla="*/ 50290 w 1309788"/>
              <a:gd name="connsiteY1-782" fmla="*/ 114300 h 4563208"/>
              <a:gd name="connsiteX2-783" fmla="*/ 111836 w 1309788"/>
              <a:gd name="connsiteY2-784" fmla="*/ 211016 h 4563208"/>
              <a:gd name="connsiteX3-785" fmla="*/ 349229 w 1309788"/>
              <a:gd name="connsiteY3-786" fmla="*/ 334108 h 4563208"/>
              <a:gd name="connsiteX4-787" fmla="*/ 582225 w 1309788"/>
              <a:gd name="connsiteY4-788" fmla="*/ 487973 h 4563208"/>
              <a:gd name="connsiteX5-789" fmla="*/ 876767 w 1309788"/>
              <a:gd name="connsiteY5-790" fmla="*/ 780318 h 4563208"/>
              <a:gd name="connsiteX6-791" fmla="*/ 1035029 w 1309788"/>
              <a:gd name="connsiteY6-792" fmla="*/ 967154 h 4563208"/>
              <a:gd name="connsiteX7-793" fmla="*/ 1184498 w 1309788"/>
              <a:gd name="connsiteY7-794" fmla="*/ 1301262 h 4563208"/>
              <a:gd name="connsiteX8-795" fmla="*/ 1238326 w 1309788"/>
              <a:gd name="connsiteY8-796" fmla="*/ 1584830 h 4563208"/>
              <a:gd name="connsiteX9-797" fmla="*/ 1309788 w 1309788"/>
              <a:gd name="connsiteY9-798" fmla="*/ 2091479 h 4563208"/>
              <a:gd name="connsiteX10-799" fmla="*/ 103044 w 1309788"/>
              <a:gd name="connsiteY10-800" fmla="*/ 2099164 h 4563208"/>
              <a:gd name="connsiteX11-801" fmla="*/ 6329 w 1309788"/>
              <a:gd name="connsiteY11-802" fmla="*/ 2268416 h 4563208"/>
              <a:gd name="connsiteX12-803" fmla="*/ 199759 w 1309788"/>
              <a:gd name="connsiteY12-804" fmla="*/ 2470639 h 4563208"/>
              <a:gd name="connsiteX13-805" fmla="*/ 270098 w 1309788"/>
              <a:gd name="connsiteY13-806" fmla="*/ 2558562 h 4563208"/>
              <a:gd name="connsiteX14-807" fmla="*/ 340436 w 1309788"/>
              <a:gd name="connsiteY14-808" fmla="*/ 2848708 h 4563208"/>
              <a:gd name="connsiteX15-809" fmla="*/ 401982 w 1309788"/>
              <a:gd name="connsiteY15-810" fmla="*/ 3156439 h 4563208"/>
              <a:gd name="connsiteX16-811" fmla="*/ 375605 w 1309788"/>
              <a:gd name="connsiteY16-812" fmla="*/ 3358662 h 4563208"/>
              <a:gd name="connsiteX17-813" fmla="*/ 366813 w 1309788"/>
              <a:gd name="connsiteY17-814" fmla="*/ 3499339 h 4563208"/>
              <a:gd name="connsiteX18-815" fmla="*/ 437152 w 1309788"/>
              <a:gd name="connsiteY18-816" fmla="*/ 3552093 h 4563208"/>
              <a:gd name="connsiteX19-817" fmla="*/ 472321 w 1309788"/>
              <a:gd name="connsiteY19-818" fmla="*/ 3578470 h 4563208"/>
              <a:gd name="connsiteX20-819" fmla="*/ 489905 w 1309788"/>
              <a:gd name="connsiteY20-820" fmla="*/ 3763108 h 4563208"/>
              <a:gd name="connsiteX21-821" fmla="*/ 639375 w 1309788"/>
              <a:gd name="connsiteY21-822" fmla="*/ 3912577 h 4563208"/>
              <a:gd name="connsiteX22-823" fmla="*/ 718505 w 1309788"/>
              <a:gd name="connsiteY22-824" fmla="*/ 4246685 h 4563208"/>
              <a:gd name="connsiteX23-825" fmla="*/ 753675 w 1309788"/>
              <a:gd name="connsiteY23-826" fmla="*/ 4563208 h 4563208"/>
              <a:gd name="connsiteX0-827" fmla="*/ 41498 w 1309788"/>
              <a:gd name="connsiteY0-828" fmla="*/ 0 h 4563208"/>
              <a:gd name="connsiteX1-829" fmla="*/ 50290 w 1309788"/>
              <a:gd name="connsiteY1-830" fmla="*/ 114300 h 4563208"/>
              <a:gd name="connsiteX2-831" fmla="*/ 111836 w 1309788"/>
              <a:gd name="connsiteY2-832" fmla="*/ 211016 h 4563208"/>
              <a:gd name="connsiteX3-833" fmla="*/ 349229 w 1309788"/>
              <a:gd name="connsiteY3-834" fmla="*/ 334108 h 4563208"/>
              <a:gd name="connsiteX4-835" fmla="*/ 582225 w 1309788"/>
              <a:gd name="connsiteY4-836" fmla="*/ 487973 h 4563208"/>
              <a:gd name="connsiteX5-837" fmla="*/ 876767 w 1309788"/>
              <a:gd name="connsiteY5-838" fmla="*/ 780318 h 4563208"/>
              <a:gd name="connsiteX6-839" fmla="*/ 1035029 w 1309788"/>
              <a:gd name="connsiteY6-840" fmla="*/ 967154 h 4563208"/>
              <a:gd name="connsiteX7-841" fmla="*/ 1184498 w 1309788"/>
              <a:gd name="connsiteY7-842" fmla="*/ 1301262 h 4563208"/>
              <a:gd name="connsiteX8-843" fmla="*/ 1244905 w 1309788"/>
              <a:gd name="connsiteY8-844" fmla="*/ 1578251 h 4563208"/>
              <a:gd name="connsiteX9-845" fmla="*/ 1309788 w 1309788"/>
              <a:gd name="connsiteY9-846" fmla="*/ 2091479 h 4563208"/>
              <a:gd name="connsiteX10-847" fmla="*/ 103044 w 1309788"/>
              <a:gd name="connsiteY10-848" fmla="*/ 2099164 h 4563208"/>
              <a:gd name="connsiteX11-849" fmla="*/ 6329 w 1309788"/>
              <a:gd name="connsiteY11-850" fmla="*/ 2268416 h 4563208"/>
              <a:gd name="connsiteX12-851" fmla="*/ 199759 w 1309788"/>
              <a:gd name="connsiteY12-852" fmla="*/ 2470639 h 4563208"/>
              <a:gd name="connsiteX13-853" fmla="*/ 270098 w 1309788"/>
              <a:gd name="connsiteY13-854" fmla="*/ 2558562 h 4563208"/>
              <a:gd name="connsiteX14-855" fmla="*/ 340436 w 1309788"/>
              <a:gd name="connsiteY14-856" fmla="*/ 2848708 h 4563208"/>
              <a:gd name="connsiteX15-857" fmla="*/ 401982 w 1309788"/>
              <a:gd name="connsiteY15-858" fmla="*/ 3156439 h 4563208"/>
              <a:gd name="connsiteX16-859" fmla="*/ 375605 w 1309788"/>
              <a:gd name="connsiteY16-860" fmla="*/ 3358662 h 4563208"/>
              <a:gd name="connsiteX17-861" fmla="*/ 366813 w 1309788"/>
              <a:gd name="connsiteY17-862" fmla="*/ 3499339 h 4563208"/>
              <a:gd name="connsiteX18-863" fmla="*/ 437152 w 1309788"/>
              <a:gd name="connsiteY18-864" fmla="*/ 3552093 h 4563208"/>
              <a:gd name="connsiteX19-865" fmla="*/ 472321 w 1309788"/>
              <a:gd name="connsiteY19-866" fmla="*/ 3578470 h 4563208"/>
              <a:gd name="connsiteX20-867" fmla="*/ 489905 w 1309788"/>
              <a:gd name="connsiteY20-868" fmla="*/ 3763108 h 4563208"/>
              <a:gd name="connsiteX21-869" fmla="*/ 639375 w 1309788"/>
              <a:gd name="connsiteY21-870" fmla="*/ 3912577 h 4563208"/>
              <a:gd name="connsiteX22-871" fmla="*/ 718505 w 1309788"/>
              <a:gd name="connsiteY22-872" fmla="*/ 4246685 h 4563208"/>
              <a:gd name="connsiteX23-873" fmla="*/ 753675 w 1309788"/>
              <a:gd name="connsiteY23-874" fmla="*/ 4563208 h 4563208"/>
              <a:gd name="connsiteX0-875" fmla="*/ 41498 w 1309788"/>
              <a:gd name="connsiteY0-876" fmla="*/ 0 h 4563208"/>
              <a:gd name="connsiteX1-877" fmla="*/ 50290 w 1309788"/>
              <a:gd name="connsiteY1-878" fmla="*/ 114300 h 4563208"/>
              <a:gd name="connsiteX2-879" fmla="*/ 111836 w 1309788"/>
              <a:gd name="connsiteY2-880" fmla="*/ 211016 h 4563208"/>
              <a:gd name="connsiteX3-881" fmla="*/ 349229 w 1309788"/>
              <a:gd name="connsiteY3-882" fmla="*/ 334108 h 4563208"/>
              <a:gd name="connsiteX4-883" fmla="*/ 582225 w 1309788"/>
              <a:gd name="connsiteY4-884" fmla="*/ 487973 h 4563208"/>
              <a:gd name="connsiteX5-885" fmla="*/ 876767 w 1309788"/>
              <a:gd name="connsiteY5-886" fmla="*/ 780318 h 4563208"/>
              <a:gd name="connsiteX6-887" fmla="*/ 1035029 w 1309788"/>
              <a:gd name="connsiteY6-888" fmla="*/ 967154 h 4563208"/>
              <a:gd name="connsiteX7-889" fmla="*/ 1184498 w 1309788"/>
              <a:gd name="connsiteY7-890" fmla="*/ 1301262 h 4563208"/>
              <a:gd name="connsiteX8-891" fmla="*/ 1244905 w 1309788"/>
              <a:gd name="connsiteY8-892" fmla="*/ 1578251 h 4563208"/>
              <a:gd name="connsiteX9-893" fmla="*/ 1309788 w 1309788"/>
              <a:gd name="connsiteY9-894" fmla="*/ 2091479 h 4563208"/>
              <a:gd name="connsiteX10-895" fmla="*/ 103044 w 1309788"/>
              <a:gd name="connsiteY10-896" fmla="*/ 2089297 h 4563208"/>
              <a:gd name="connsiteX11-897" fmla="*/ 6329 w 1309788"/>
              <a:gd name="connsiteY11-898" fmla="*/ 2268416 h 4563208"/>
              <a:gd name="connsiteX12-899" fmla="*/ 199759 w 1309788"/>
              <a:gd name="connsiteY12-900" fmla="*/ 2470639 h 4563208"/>
              <a:gd name="connsiteX13-901" fmla="*/ 270098 w 1309788"/>
              <a:gd name="connsiteY13-902" fmla="*/ 2558562 h 4563208"/>
              <a:gd name="connsiteX14-903" fmla="*/ 340436 w 1309788"/>
              <a:gd name="connsiteY14-904" fmla="*/ 2848708 h 4563208"/>
              <a:gd name="connsiteX15-905" fmla="*/ 401982 w 1309788"/>
              <a:gd name="connsiteY15-906" fmla="*/ 3156439 h 4563208"/>
              <a:gd name="connsiteX16-907" fmla="*/ 375605 w 1309788"/>
              <a:gd name="connsiteY16-908" fmla="*/ 3358662 h 4563208"/>
              <a:gd name="connsiteX17-909" fmla="*/ 366813 w 1309788"/>
              <a:gd name="connsiteY17-910" fmla="*/ 3499339 h 4563208"/>
              <a:gd name="connsiteX18-911" fmla="*/ 437152 w 1309788"/>
              <a:gd name="connsiteY18-912" fmla="*/ 3552093 h 4563208"/>
              <a:gd name="connsiteX19-913" fmla="*/ 472321 w 1309788"/>
              <a:gd name="connsiteY19-914" fmla="*/ 3578470 h 4563208"/>
              <a:gd name="connsiteX20-915" fmla="*/ 489905 w 1309788"/>
              <a:gd name="connsiteY20-916" fmla="*/ 3763108 h 4563208"/>
              <a:gd name="connsiteX21-917" fmla="*/ 639375 w 1309788"/>
              <a:gd name="connsiteY21-918" fmla="*/ 3912577 h 4563208"/>
              <a:gd name="connsiteX22-919" fmla="*/ 718505 w 1309788"/>
              <a:gd name="connsiteY22-920" fmla="*/ 4246685 h 4563208"/>
              <a:gd name="connsiteX23-921" fmla="*/ 753675 w 1309788"/>
              <a:gd name="connsiteY23-922" fmla="*/ 4563208 h 4563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</a:cxnLst>
            <a:rect l="l" t="t" r="r" b="b"/>
            <a:pathLst>
              <a:path w="1309788" h="4563208">
                <a:moveTo>
                  <a:pt x="41498" y="0"/>
                </a:moveTo>
                <a:cubicBezTo>
                  <a:pt x="40032" y="39565"/>
                  <a:pt x="38567" y="79131"/>
                  <a:pt x="50290" y="114300"/>
                </a:cubicBezTo>
                <a:cubicBezTo>
                  <a:pt x="62013" y="149469"/>
                  <a:pt x="62013" y="174381"/>
                  <a:pt x="111836" y="211016"/>
                </a:cubicBezTo>
                <a:cubicBezTo>
                  <a:pt x="161659" y="247651"/>
                  <a:pt x="270831" y="287949"/>
                  <a:pt x="349229" y="334108"/>
                </a:cubicBezTo>
                <a:cubicBezTo>
                  <a:pt x="427627" y="380268"/>
                  <a:pt x="494302" y="413605"/>
                  <a:pt x="582225" y="487973"/>
                </a:cubicBezTo>
                <a:cubicBezTo>
                  <a:pt x="670148" y="562341"/>
                  <a:pt x="801300" y="700455"/>
                  <a:pt x="876767" y="780318"/>
                </a:cubicBezTo>
                <a:cubicBezTo>
                  <a:pt x="952234" y="860181"/>
                  <a:pt x="983741" y="880330"/>
                  <a:pt x="1035029" y="967154"/>
                </a:cubicBezTo>
                <a:cubicBezTo>
                  <a:pt x="1086317" y="1053978"/>
                  <a:pt x="1149519" y="1199413"/>
                  <a:pt x="1184498" y="1301262"/>
                </a:cubicBezTo>
                <a:cubicBezTo>
                  <a:pt x="1219477" y="1403111"/>
                  <a:pt x="1224023" y="1446548"/>
                  <a:pt x="1244905" y="1578251"/>
                </a:cubicBezTo>
                <a:cubicBezTo>
                  <a:pt x="1265787" y="1709954"/>
                  <a:pt x="1302494" y="1970990"/>
                  <a:pt x="1309788" y="2091479"/>
                </a:cubicBezTo>
                <a:lnTo>
                  <a:pt x="103044" y="2089297"/>
                </a:lnTo>
                <a:cubicBezTo>
                  <a:pt x="-998" y="2098090"/>
                  <a:pt x="-9790" y="2204859"/>
                  <a:pt x="6329" y="2268416"/>
                </a:cubicBezTo>
                <a:cubicBezTo>
                  <a:pt x="22448" y="2331973"/>
                  <a:pt x="155798" y="2422281"/>
                  <a:pt x="199759" y="2470639"/>
                </a:cubicBezTo>
                <a:cubicBezTo>
                  <a:pt x="243720" y="2518997"/>
                  <a:pt x="246652" y="2495551"/>
                  <a:pt x="270098" y="2558562"/>
                </a:cubicBezTo>
                <a:cubicBezTo>
                  <a:pt x="293544" y="2621574"/>
                  <a:pt x="318455" y="2749062"/>
                  <a:pt x="340436" y="2848708"/>
                </a:cubicBezTo>
                <a:cubicBezTo>
                  <a:pt x="362417" y="2948354"/>
                  <a:pt x="396120" y="3071447"/>
                  <a:pt x="401982" y="3156439"/>
                </a:cubicBezTo>
                <a:cubicBezTo>
                  <a:pt x="407844" y="3241431"/>
                  <a:pt x="381466" y="3301512"/>
                  <a:pt x="375605" y="3358662"/>
                </a:cubicBezTo>
                <a:cubicBezTo>
                  <a:pt x="369744" y="3415812"/>
                  <a:pt x="356555" y="3467101"/>
                  <a:pt x="366813" y="3499339"/>
                </a:cubicBezTo>
                <a:cubicBezTo>
                  <a:pt x="377071" y="3531577"/>
                  <a:pt x="437152" y="3552093"/>
                  <a:pt x="437152" y="3552093"/>
                </a:cubicBezTo>
                <a:cubicBezTo>
                  <a:pt x="454737" y="3565282"/>
                  <a:pt x="463529" y="3543301"/>
                  <a:pt x="472321" y="3578470"/>
                </a:cubicBezTo>
                <a:cubicBezTo>
                  <a:pt x="481113" y="3613639"/>
                  <a:pt x="462063" y="3707424"/>
                  <a:pt x="489905" y="3763108"/>
                </a:cubicBezTo>
                <a:cubicBezTo>
                  <a:pt x="517747" y="3818792"/>
                  <a:pt x="601275" y="3831981"/>
                  <a:pt x="639375" y="3912577"/>
                </a:cubicBezTo>
                <a:cubicBezTo>
                  <a:pt x="677475" y="3993173"/>
                  <a:pt x="699455" y="4138247"/>
                  <a:pt x="718505" y="4246685"/>
                </a:cubicBezTo>
                <a:cubicBezTo>
                  <a:pt x="737555" y="4355124"/>
                  <a:pt x="745615" y="4459166"/>
                  <a:pt x="753675" y="4563208"/>
                </a:cubicBezTo>
              </a:path>
            </a:pathLst>
          </a:custGeom>
          <a:noFill/>
          <a:ln w="28575">
            <a:solidFill>
              <a:srgbClr val="EB2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2000" noProof="1"/>
          </a:p>
        </p:txBody>
      </p:sp>
      <p:sp>
        <p:nvSpPr>
          <p:cNvPr id="17429" name="矩形 16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66080" y="6089104"/>
            <a:ext cx="86568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</a:rPr>
              <a:t>深度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</a:rPr>
              <a:t>/km</a:t>
            </a:r>
          </a:p>
        </p:txBody>
      </p:sp>
      <p:sp>
        <p:nvSpPr>
          <p:cNvPr id="17430" name="矩形 17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8661004">
            <a:off x="3875416" y="6388194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6000</a:t>
            </a:r>
          </a:p>
        </p:txBody>
      </p:sp>
      <p:sp>
        <p:nvSpPr>
          <p:cNvPr id="17431" name="矩形 17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8661004">
            <a:off x="3419983" y="6388194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5000</a:t>
            </a:r>
          </a:p>
        </p:txBody>
      </p:sp>
      <p:sp>
        <p:nvSpPr>
          <p:cNvPr id="17432" name="矩形 17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8661004">
            <a:off x="2963646" y="6391808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4000</a:t>
            </a:r>
          </a:p>
        </p:txBody>
      </p:sp>
      <p:sp>
        <p:nvSpPr>
          <p:cNvPr id="17433" name="矩形 17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8661004">
            <a:off x="2521767" y="6378254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3000</a:t>
            </a:r>
          </a:p>
        </p:txBody>
      </p:sp>
      <p:sp>
        <p:nvSpPr>
          <p:cNvPr id="17434" name="矩形 17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8661004">
            <a:off x="2065431" y="6387290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2000</a:t>
            </a:r>
          </a:p>
        </p:txBody>
      </p:sp>
      <p:sp>
        <p:nvSpPr>
          <p:cNvPr id="17435" name="矩形 17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8661004">
            <a:off x="1619937" y="6387290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1000</a:t>
            </a:r>
          </a:p>
        </p:txBody>
      </p:sp>
      <p:sp>
        <p:nvSpPr>
          <p:cNvPr id="17436" name="矩形 1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03654" y="6152357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0</a:t>
            </a:r>
          </a:p>
        </p:txBody>
      </p:sp>
      <p:cxnSp>
        <p:nvCxnSpPr>
          <p:cNvPr id="179" name="直接连接符 178"/>
          <p:cNvCxnSpPr/>
          <p:nvPr>
            <p:custDataLst>
              <p:tags r:id="rId28"/>
            </p:custDataLst>
          </p:nvPr>
        </p:nvCxnSpPr>
        <p:spPr>
          <a:xfrm rot="16200000" flipH="1">
            <a:off x="2744089" y="5151159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>
            <p:custDataLst>
              <p:tags r:id="rId29"/>
            </p:custDataLst>
          </p:nvPr>
        </p:nvCxnSpPr>
        <p:spPr>
          <a:xfrm rot="16200000" flipH="1">
            <a:off x="1705810" y="5149352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>
            <p:custDataLst>
              <p:tags r:id="rId30"/>
            </p:custDataLst>
          </p:nvPr>
        </p:nvCxnSpPr>
        <p:spPr>
          <a:xfrm rot="16200000" flipH="1">
            <a:off x="550058" y="5149352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2" name="矩形 18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303654" y="5697842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17443" name="矩形 18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303654" y="5242424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17444" name="矩形 18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303654" y="4787909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9</a:t>
            </a:r>
          </a:p>
        </p:txBody>
      </p:sp>
      <p:sp>
        <p:nvSpPr>
          <p:cNvPr id="17445" name="矩形 18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017201" y="4332491"/>
            <a:ext cx="69128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12</a:t>
            </a:r>
          </a:p>
        </p:txBody>
      </p:sp>
      <p:sp>
        <p:nvSpPr>
          <p:cNvPr id="17446" name="矩形 19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018105" y="3877072"/>
            <a:ext cx="690379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15</a:t>
            </a:r>
          </a:p>
        </p:txBody>
      </p:sp>
      <p:sp>
        <p:nvSpPr>
          <p:cNvPr id="211" name="任意多边形: 形状 210"/>
          <p:cNvSpPr/>
          <p:nvPr>
            <p:custDataLst>
              <p:tags r:id="rId36"/>
            </p:custDataLst>
          </p:nvPr>
        </p:nvSpPr>
        <p:spPr>
          <a:xfrm>
            <a:off x="1580167" y="2570455"/>
            <a:ext cx="1335576" cy="1304810"/>
          </a:xfrm>
          <a:custGeom>
            <a:avLst/>
            <a:gdLst>
              <a:gd name="connsiteX0" fmla="*/ 0 w 1251114"/>
              <a:gd name="connsiteY0" fmla="*/ 0 h 1222181"/>
              <a:gd name="connsiteX1" fmla="*/ 1 w 1251114"/>
              <a:gd name="connsiteY1" fmla="*/ 0 h 1222181"/>
              <a:gd name="connsiteX2" fmla="*/ 4767 w 1251114"/>
              <a:gd name="connsiteY2" fmla="*/ 99534 h 1222181"/>
              <a:gd name="connsiteX3" fmla="*/ 1126742 w 1251114"/>
              <a:gd name="connsiteY3" fmla="*/ 1215970 h 1222181"/>
              <a:gd name="connsiteX4" fmla="*/ 1251114 w 1251114"/>
              <a:gd name="connsiteY4" fmla="*/ 1222180 h 1222181"/>
              <a:gd name="connsiteX5" fmla="*/ 1251114 w 1251114"/>
              <a:gd name="connsiteY5" fmla="*/ 1222181 h 1222181"/>
              <a:gd name="connsiteX6" fmla="*/ 1126741 w 1251114"/>
              <a:gd name="connsiteY6" fmla="*/ 1215971 h 1222181"/>
              <a:gd name="connsiteX7" fmla="*/ 4766 w 1251114"/>
              <a:gd name="connsiteY7" fmla="*/ 99535 h 1222181"/>
              <a:gd name="connsiteX8" fmla="*/ 0 w 1251114"/>
              <a:gd name="connsiteY8" fmla="*/ 0 h 122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114" h="1222181">
                <a:moveTo>
                  <a:pt x="0" y="0"/>
                </a:moveTo>
                <a:lnTo>
                  <a:pt x="1" y="0"/>
                </a:lnTo>
                <a:lnTo>
                  <a:pt x="4767" y="99534"/>
                </a:lnTo>
                <a:cubicBezTo>
                  <a:pt x="61390" y="687746"/>
                  <a:pt x="532928" y="1156342"/>
                  <a:pt x="1126742" y="1215970"/>
                </a:cubicBezTo>
                <a:lnTo>
                  <a:pt x="1251114" y="1222180"/>
                </a:lnTo>
                <a:lnTo>
                  <a:pt x="1251114" y="1222181"/>
                </a:lnTo>
                <a:lnTo>
                  <a:pt x="1126741" y="1215971"/>
                </a:lnTo>
                <a:cubicBezTo>
                  <a:pt x="532927" y="1156343"/>
                  <a:pt x="61389" y="687747"/>
                  <a:pt x="4766" y="9953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4" name="任意多边形: 形状 223"/>
          <p:cNvSpPr/>
          <p:nvPr>
            <p:custDataLst>
              <p:tags r:id="rId37"/>
            </p:custDataLst>
          </p:nvPr>
        </p:nvSpPr>
        <p:spPr>
          <a:xfrm>
            <a:off x="1683182" y="2142145"/>
            <a:ext cx="689475" cy="1734927"/>
          </a:xfrm>
          <a:custGeom>
            <a:avLst/>
            <a:gdLst>
              <a:gd name="connsiteX0" fmla="*/ 326316 w 326316"/>
              <a:gd name="connsiteY0" fmla="*/ 0 h 854711"/>
              <a:gd name="connsiteX1" fmla="*/ 254084 w 326316"/>
              <a:gd name="connsiteY1" fmla="*/ 86021 h 854711"/>
              <a:gd name="connsiteX2" fmla="*/ 1 w 326316"/>
              <a:gd name="connsiteY2" fmla="*/ 835093 h 854711"/>
              <a:gd name="connsiteX3" fmla="*/ 941 w 326316"/>
              <a:gd name="connsiteY3" fmla="*/ 854711 h 854711"/>
              <a:gd name="connsiteX4" fmla="*/ 940 w 326316"/>
              <a:gd name="connsiteY4" fmla="*/ 854711 h 854711"/>
              <a:gd name="connsiteX5" fmla="*/ 0 w 326316"/>
              <a:gd name="connsiteY5" fmla="*/ 835094 h 854711"/>
              <a:gd name="connsiteX6" fmla="*/ 326315 w 326316"/>
              <a:gd name="connsiteY6" fmla="*/ 1 h 854711"/>
              <a:gd name="connsiteX7" fmla="*/ 326316 w 326316"/>
              <a:gd name="connsiteY7" fmla="*/ 0 h 85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16" h="854710">
                <a:moveTo>
                  <a:pt x="326316" y="0"/>
                </a:moveTo>
                <a:lnTo>
                  <a:pt x="254084" y="86021"/>
                </a:lnTo>
                <a:cubicBezTo>
                  <a:pt x="94609" y="294258"/>
                  <a:pt x="1" y="553751"/>
                  <a:pt x="1" y="835093"/>
                </a:cubicBezTo>
                <a:lnTo>
                  <a:pt x="941" y="854711"/>
                </a:lnTo>
                <a:lnTo>
                  <a:pt x="940" y="854711"/>
                </a:lnTo>
                <a:lnTo>
                  <a:pt x="0" y="835094"/>
                </a:lnTo>
                <a:cubicBezTo>
                  <a:pt x="0" y="513560"/>
                  <a:pt x="123570" y="220564"/>
                  <a:pt x="326315" y="1"/>
                </a:cubicBezTo>
                <a:lnTo>
                  <a:pt x="32631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3" name="任意多边形: 形状 222"/>
          <p:cNvSpPr/>
          <p:nvPr>
            <p:custDataLst>
              <p:tags r:id="rId38"/>
            </p:custDataLst>
          </p:nvPr>
        </p:nvSpPr>
        <p:spPr>
          <a:xfrm>
            <a:off x="3363947" y="2405998"/>
            <a:ext cx="965988" cy="348793"/>
          </a:xfrm>
          <a:custGeom>
            <a:avLst/>
            <a:gdLst>
              <a:gd name="connsiteX0" fmla="*/ 457206 w 457206"/>
              <a:gd name="connsiteY0" fmla="*/ 0 h 171655"/>
              <a:gd name="connsiteX1" fmla="*/ 457206 w 457206"/>
              <a:gd name="connsiteY1" fmla="*/ 1 h 171655"/>
              <a:gd name="connsiteX2" fmla="*/ 319214 w 457206"/>
              <a:gd name="connsiteY2" fmla="*/ 13927 h 171655"/>
              <a:gd name="connsiteX3" fmla="*/ 95780 w 457206"/>
              <a:gd name="connsiteY3" fmla="*/ 101744 h 171655"/>
              <a:gd name="connsiteX4" fmla="*/ 0 w 457206"/>
              <a:gd name="connsiteY4" fmla="*/ 171655 h 171655"/>
              <a:gd name="connsiteX5" fmla="*/ 1 w 457206"/>
              <a:gd name="connsiteY5" fmla="*/ 171654 h 171655"/>
              <a:gd name="connsiteX6" fmla="*/ 319215 w 457206"/>
              <a:gd name="connsiteY6" fmla="*/ 13926 h 171655"/>
              <a:gd name="connsiteX7" fmla="*/ 457206 w 457206"/>
              <a:gd name="connsiteY7" fmla="*/ 0 h 17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6" h="171655">
                <a:moveTo>
                  <a:pt x="457206" y="0"/>
                </a:moveTo>
                <a:lnTo>
                  <a:pt x="457206" y="1"/>
                </a:lnTo>
                <a:lnTo>
                  <a:pt x="319214" y="13927"/>
                </a:lnTo>
                <a:cubicBezTo>
                  <a:pt x="238919" y="30376"/>
                  <a:pt x="163597" y="60493"/>
                  <a:pt x="95780" y="101744"/>
                </a:cubicBezTo>
                <a:lnTo>
                  <a:pt x="0" y="171655"/>
                </a:lnTo>
                <a:lnTo>
                  <a:pt x="1" y="171654"/>
                </a:lnTo>
                <a:cubicBezTo>
                  <a:pt x="89519" y="94026"/>
                  <a:pt x="198772" y="38599"/>
                  <a:pt x="319215" y="13926"/>
                </a:cubicBezTo>
                <a:lnTo>
                  <a:pt x="4572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2" name="任意多边形: 形状 221"/>
          <p:cNvSpPr/>
          <p:nvPr>
            <p:custDataLst>
              <p:tags r:id="rId39"/>
            </p:custDataLst>
          </p:nvPr>
        </p:nvSpPr>
        <p:spPr>
          <a:xfrm>
            <a:off x="2848874" y="2754791"/>
            <a:ext cx="515073" cy="1121378"/>
          </a:xfrm>
          <a:custGeom>
            <a:avLst/>
            <a:gdLst>
              <a:gd name="connsiteX0" fmla="*/ 243573 w 243573"/>
              <a:gd name="connsiteY0" fmla="*/ 0 h 553154"/>
              <a:gd name="connsiteX1" fmla="*/ 160951 w 243573"/>
              <a:gd name="connsiteY1" fmla="*/ 84709 h 553154"/>
              <a:gd name="connsiteX2" fmla="*/ 1 w 243573"/>
              <a:gd name="connsiteY2" fmla="*/ 533536 h 553154"/>
              <a:gd name="connsiteX3" fmla="*/ 1730 w 243573"/>
              <a:gd name="connsiteY3" fmla="*/ 553154 h 553154"/>
              <a:gd name="connsiteX4" fmla="*/ 1729 w 243573"/>
              <a:gd name="connsiteY4" fmla="*/ 553154 h 553154"/>
              <a:gd name="connsiteX5" fmla="*/ 0 w 243573"/>
              <a:gd name="connsiteY5" fmla="*/ 533537 h 553154"/>
              <a:gd name="connsiteX6" fmla="*/ 243573 w 243573"/>
              <a:gd name="connsiteY6" fmla="*/ 0 h 553154"/>
              <a:gd name="connsiteX7" fmla="*/ 243573 w 243573"/>
              <a:gd name="connsiteY7" fmla="*/ 0 h 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573" h="553154">
                <a:moveTo>
                  <a:pt x="243573" y="0"/>
                </a:moveTo>
                <a:lnTo>
                  <a:pt x="160951" y="84709"/>
                </a:lnTo>
                <a:cubicBezTo>
                  <a:pt x="60402" y="206678"/>
                  <a:pt x="1" y="363046"/>
                  <a:pt x="1" y="533536"/>
                </a:cubicBezTo>
                <a:lnTo>
                  <a:pt x="1730" y="553154"/>
                </a:lnTo>
                <a:lnTo>
                  <a:pt x="1729" y="553154"/>
                </a:lnTo>
                <a:lnTo>
                  <a:pt x="0" y="533537"/>
                </a:lnTo>
                <a:cubicBezTo>
                  <a:pt x="0" y="320424"/>
                  <a:pt x="94377" y="129378"/>
                  <a:pt x="243573" y="0"/>
                </a:cubicBezTo>
                <a:lnTo>
                  <a:pt x="2435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1" name="任意多边形: 形状 220"/>
          <p:cNvSpPr/>
          <p:nvPr>
            <p:custDataLst>
              <p:tags r:id="rId40"/>
            </p:custDataLst>
          </p:nvPr>
        </p:nvSpPr>
        <p:spPr>
          <a:xfrm>
            <a:off x="3884442" y="3404485"/>
            <a:ext cx="445493" cy="472587"/>
          </a:xfrm>
          <a:custGeom>
            <a:avLst/>
            <a:gdLst>
              <a:gd name="connsiteX0" fmla="*/ 210842 w 210842"/>
              <a:gd name="connsiteY0" fmla="*/ 0 h 233410"/>
              <a:gd name="connsiteX1" fmla="*/ 210842 w 210842"/>
              <a:gd name="connsiteY1" fmla="*/ 0 h 233410"/>
              <a:gd name="connsiteX2" fmla="*/ 171590 w 210842"/>
              <a:gd name="connsiteY2" fmla="*/ 3944 h 233410"/>
              <a:gd name="connsiteX3" fmla="*/ 1 w 210842"/>
              <a:gd name="connsiteY3" fmla="*/ 213792 h 233410"/>
              <a:gd name="connsiteX4" fmla="*/ 3475 w 210842"/>
              <a:gd name="connsiteY4" fmla="*/ 233410 h 233410"/>
              <a:gd name="connsiteX5" fmla="*/ 3474 w 210842"/>
              <a:gd name="connsiteY5" fmla="*/ 233410 h 233410"/>
              <a:gd name="connsiteX6" fmla="*/ 0 w 210842"/>
              <a:gd name="connsiteY6" fmla="*/ 213792 h 233410"/>
              <a:gd name="connsiteX7" fmla="*/ 171589 w 210842"/>
              <a:gd name="connsiteY7" fmla="*/ 3944 h 233410"/>
              <a:gd name="connsiteX8" fmla="*/ 210842 w 210842"/>
              <a:gd name="connsiteY8" fmla="*/ 0 h 2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42" h="233410">
                <a:moveTo>
                  <a:pt x="210842" y="0"/>
                </a:moveTo>
                <a:lnTo>
                  <a:pt x="210842" y="0"/>
                </a:lnTo>
                <a:lnTo>
                  <a:pt x="171590" y="3944"/>
                </a:lnTo>
                <a:cubicBezTo>
                  <a:pt x="73665" y="23917"/>
                  <a:pt x="1" y="110281"/>
                  <a:pt x="1" y="213792"/>
                </a:cubicBezTo>
                <a:lnTo>
                  <a:pt x="3475" y="233410"/>
                </a:lnTo>
                <a:lnTo>
                  <a:pt x="3474" y="233410"/>
                </a:lnTo>
                <a:lnTo>
                  <a:pt x="0" y="213792"/>
                </a:lnTo>
                <a:cubicBezTo>
                  <a:pt x="0" y="110281"/>
                  <a:pt x="73664" y="23917"/>
                  <a:pt x="171589" y="3944"/>
                </a:cubicBezTo>
                <a:lnTo>
                  <a:pt x="2108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6" name="任意多边形: 形状 215"/>
          <p:cNvSpPr/>
          <p:nvPr>
            <p:custDataLst>
              <p:tags r:id="rId41"/>
            </p:custDataLst>
          </p:nvPr>
        </p:nvSpPr>
        <p:spPr>
          <a:xfrm>
            <a:off x="1580167" y="1189742"/>
            <a:ext cx="2749768" cy="2687330"/>
          </a:xfrm>
          <a:custGeom>
            <a:avLst/>
            <a:gdLst>
              <a:gd name="connsiteX0" fmla="*/ 1300997 w 1300997"/>
              <a:gd name="connsiteY0" fmla="*/ 0 h 1324413"/>
              <a:gd name="connsiteX1" fmla="*/ 1300997 w 1300997"/>
              <a:gd name="connsiteY1" fmla="*/ 62998 h 1324413"/>
              <a:gd name="connsiteX2" fmla="*/ 1176624 w 1300997"/>
              <a:gd name="connsiteY2" fmla="*/ 69207 h 1324413"/>
              <a:gd name="connsiteX3" fmla="*/ 375258 w 1300997"/>
              <a:gd name="connsiteY3" fmla="*/ 469702 h 1324413"/>
              <a:gd name="connsiteX4" fmla="*/ 375258 w 1300997"/>
              <a:gd name="connsiteY4" fmla="*/ 469702 h 1324413"/>
              <a:gd name="connsiteX5" fmla="*/ 375257 w 1300997"/>
              <a:gd name="connsiteY5" fmla="*/ 469703 h 1324413"/>
              <a:gd name="connsiteX6" fmla="*/ 48942 w 1300997"/>
              <a:gd name="connsiteY6" fmla="*/ 1304796 h 1324413"/>
              <a:gd name="connsiteX7" fmla="*/ 49882 w 1300997"/>
              <a:gd name="connsiteY7" fmla="*/ 1324413 h 1324413"/>
              <a:gd name="connsiteX8" fmla="*/ 929 w 1300997"/>
              <a:gd name="connsiteY8" fmla="*/ 1324413 h 1324413"/>
              <a:gd name="connsiteX9" fmla="*/ 0 w 1300997"/>
              <a:gd name="connsiteY9" fmla="*/ 1304795 h 1324413"/>
              <a:gd name="connsiteX10" fmla="*/ 1171620 w 1300997"/>
              <a:gd name="connsiteY10" fmla="*/ 6533 h 1324413"/>
              <a:gd name="connsiteX11" fmla="*/ 1300997 w 1300997"/>
              <a:gd name="connsiteY11" fmla="*/ 0 h 132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0997" h="1324413">
                <a:moveTo>
                  <a:pt x="1300997" y="0"/>
                </a:moveTo>
                <a:lnTo>
                  <a:pt x="1300997" y="62998"/>
                </a:lnTo>
                <a:lnTo>
                  <a:pt x="1176624" y="69207"/>
                </a:lnTo>
                <a:cubicBezTo>
                  <a:pt x="859923" y="101008"/>
                  <a:pt x="578003" y="249139"/>
                  <a:pt x="375258" y="469702"/>
                </a:cubicBezTo>
                <a:lnTo>
                  <a:pt x="375258" y="469702"/>
                </a:lnTo>
                <a:lnTo>
                  <a:pt x="375257" y="469703"/>
                </a:lnTo>
                <a:cubicBezTo>
                  <a:pt x="172512" y="690266"/>
                  <a:pt x="48942" y="983262"/>
                  <a:pt x="48942" y="1304796"/>
                </a:cubicBezTo>
                <a:lnTo>
                  <a:pt x="49882" y="1324413"/>
                </a:lnTo>
                <a:lnTo>
                  <a:pt x="929" y="1324413"/>
                </a:lnTo>
                <a:lnTo>
                  <a:pt x="0" y="1304795"/>
                </a:lnTo>
                <a:cubicBezTo>
                  <a:pt x="0" y="629109"/>
                  <a:pt x="513539" y="73362"/>
                  <a:pt x="1171620" y="6533"/>
                </a:cubicBezTo>
                <a:lnTo>
                  <a:pt x="1300997" y="0"/>
                </a:lnTo>
                <a:close/>
              </a:path>
            </a:pathLst>
          </a:custGeom>
          <a:solidFill>
            <a:srgbClr val="38B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5" name="任意多边形: 形状 214"/>
          <p:cNvSpPr/>
          <p:nvPr>
            <p:custDataLst>
              <p:tags r:id="rId42"/>
            </p:custDataLst>
          </p:nvPr>
        </p:nvSpPr>
        <p:spPr>
          <a:xfrm>
            <a:off x="1673022" y="1316516"/>
            <a:ext cx="2646753" cy="2559922"/>
          </a:xfrm>
          <a:custGeom>
            <a:avLst/>
            <a:gdLst>
              <a:gd name="connsiteX0" fmla="*/ 1252053 w 1252053"/>
              <a:gd name="connsiteY0" fmla="*/ 0 h 1261414"/>
              <a:gd name="connsiteX1" fmla="*/ 1252053 w 1252053"/>
              <a:gd name="connsiteY1" fmla="*/ 536605 h 1261414"/>
              <a:gd name="connsiteX2" fmla="*/ 1114062 w 1252053"/>
              <a:gd name="connsiteY2" fmla="*/ 550531 h 1261414"/>
              <a:gd name="connsiteX3" fmla="*/ 794848 w 1252053"/>
              <a:gd name="connsiteY3" fmla="*/ 708259 h 1261414"/>
              <a:gd name="connsiteX4" fmla="*/ 794847 w 1252053"/>
              <a:gd name="connsiteY4" fmla="*/ 708260 h 1261414"/>
              <a:gd name="connsiteX5" fmla="*/ 794847 w 1252053"/>
              <a:gd name="connsiteY5" fmla="*/ 708260 h 1261414"/>
              <a:gd name="connsiteX6" fmla="*/ 551274 w 1252053"/>
              <a:gd name="connsiteY6" fmla="*/ 1241797 h 1261414"/>
              <a:gd name="connsiteX7" fmla="*/ 553003 w 1252053"/>
              <a:gd name="connsiteY7" fmla="*/ 1261414 h 1261414"/>
              <a:gd name="connsiteX8" fmla="*/ 940 w 1252053"/>
              <a:gd name="connsiteY8" fmla="*/ 1261414 h 1261414"/>
              <a:gd name="connsiteX9" fmla="*/ 0 w 1252053"/>
              <a:gd name="connsiteY9" fmla="*/ 1241796 h 1261414"/>
              <a:gd name="connsiteX10" fmla="*/ 254083 w 1252053"/>
              <a:gd name="connsiteY10" fmla="*/ 492724 h 1261414"/>
              <a:gd name="connsiteX11" fmla="*/ 326315 w 1252053"/>
              <a:gd name="connsiteY11" fmla="*/ 406703 h 1261414"/>
              <a:gd name="connsiteX12" fmla="*/ 405968 w 1252053"/>
              <a:gd name="connsiteY12" fmla="*/ 327474 h 1261414"/>
              <a:gd name="connsiteX13" fmla="*/ 1127680 w 1252053"/>
              <a:gd name="connsiteY13" fmla="*/ 6209 h 1261414"/>
              <a:gd name="connsiteX14" fmla="*/ 1252053 w 1252053"/>
              <a:gd name="connsiteY14" fmla="*/ 0 h 126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2053" h="1261414">
                <a:moveTo>
                  <a:pt x="1252053" y="0"/>
                </a:moveTo>
                <a:lnTo>
                  <a:pt x="1252053" y="536605"/>
                </a:lnTo>
                <a:lnTo>
                  <a:pt x="1114062" y="550531"/>
                </a:lnTo>
                <a:cubicBezTo>
                  <a:pt x="993619" y="575204"/>
                  <a:pt x="884366" y="630631"/>
                  <a:pt x="794848" y="708259"/>
                </a:cubicBezTo>
                <a:lnTo>
                  <a:pt x="794847" y="708260"/>
                </a:lnTo>
                <a:lnTo>
                  <a:pt x="794847" y="708260"/>
                </a:lnTo>
                <a:cubicBezTo>
                  <a:pt x="645651" y="837638"/>
                  <a:pt x="551274" y="1028684"/>
                  <a:pt x="551274" y="1241797"/>
                </a:cubicBezTo>
                <a:lnTo>
                  <a:pt x="553003" y="1261414"/>
                </a:lnTo>
                <a:lnTo>
                  <a:pt x="940" y="1261414"/>
                </a:lnTo>
                <a:lnTo>
                  <a:pt x="0" y="1241796"/>
                </a:lnTo>
                <a:cubicBezTo>
                  <a:pt x="0" y="960454"/>
                  <a:pt x="94608" y="700961"/>
                  <a:pt x="254083" y="492724"/>
                </a:cubicBezTo>
                <a:lnTo>
                  <a:pt x="326315" y="406703"/>
                </a:lnTo>
                <a:lnTo>
                  <a:pt x="405968" y="327474"/>
                </a:lnTo>
                <a:cubicBezTo>
                  <a:pt x="600083" y="150926"/>
                  <a:pt x="850567" y="34035"/>
                  <a:pt x="1127680" y="6209"/>
                </a:cubicBezTo>
                <a:lnTo>
                  <a:pt x="1252053" y="0"/>
                </a:lnTo>
                <a:close/>
              </a:path>
            </a:pathLst>
          </a:custGeom>
          <a:solidFill>
            <a:srgbClr val="CFE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44" name="任意多边形: 形状 243"/>
          <p:cNvSpPr/>
          <p:nvPr>
            <p:custDataLst>
              <p:tags r:id="rId43"/>
            </p:custDataLst>
          </p:nvPr>
        </p:nvSpPr>
        <p:spPr>
          <a:xfrm>
            <a:off x="1938007" y="1523173"/>
            <a:ext cx="2381988" cy="2348477"/>
          </a:xfrm>
          <a:custGeom>
            <a:avLst/>
            <a:gdLst>
              <a:gd name="connsiteX0" fmla="*/ 1091395 w 1091395"/>
              <a:gd name="connsiteY0" fmla="*/ 0 h 1126887"/>
              <a:gd name="connsiteX1" fmla="*/ 1091395 w 1091395"/>
              <a:gd name="connsiteY1" fmla="*/ 1126887 h 1126887"/>
              <a:gd name="connsiteX2" fmla="*/ 0 w 1091395"/>
              <a:gd name="connsiteY2" fmla="*/ 1126887 h 1126887"/>
              <a:gd name="connsiteX3" fmla="*/ 5751 w 1091395"/>
              <a:gd name="connsiteY3" fmla="*/ 1012980 h 1126887"/>
              <a:gd name="connsiteX4" fmla="*/ 1021873 w 1091395"/>
              <a:gd name="connsiteY4" fmla="*/ 3292 h 1126887"/>
              <a:gd name="connsiteX5" fmla="*/ 1091395 w 1091395"/>
              <a:gd name="connsiteY5" fmla="*/ 0 h 112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395" h="1126887">
                <a:moveTo>
                  <a:pt x="1091395" y="0"/>
                </a:moveTo>
                <a:lnTo>
                  <a:pt x="1091395" y="1126887"/>
                </a:lnTo>
                <a:lnTo>
                  <a:pt x="0" y="1126887"/>
                </a:lnTo>
                <a:lnTo>
                  <a:pt x="5751" y="1012980"/>
                </a:lnTo>
                <a:cubicBezTo>
                  <a:pt x="60021" y="478595"/>
                  <a:pt x="486513" y="54248"/>
                  <a:pt x="1021873" y="3292"/>
                </a:cubicBezTo>
                <a:lnTo>
                  <a:pt x="1091395" y="0"/>
                </a:lnTo>
                <a:close/>
              </a:path>
            </a:pathLst>
          </a:custGeom>
          <a:solidFill>
            <a:srgbClr val="FFF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4" name="任意多边形: 形状 213"/>
          <p:cNvSpPr/>
          <p:nvPr>
            <p:custDataLst>
              <p:tags r:id="rId44"/>
            </p:custDataLst>
          </p:nvPr>
        </p:nvSpPr>
        <p:spPr>
          <a:xfrm>
            <a:off x="2848874" y="2384408"/>
            <a:ext cx="1481061" cy="1471074"/>
          </a:xfrm>
          <a:custGeom>
            <a:avLst/>
            <a:gdLst>
              <a:gd name="connsiteX0" fmla="*/ 700779 w 700779"/>
              <a:gd name="connsiteY0" fmla="*/ 0 h 724809"/>
              <a:gd name="connsiteX1" fmla="*/ 700779 w 700779"/>
              <a:gd name="connsiteY1" fmla="*/ 491399 h 724809"/>
              <a:gd name="connsiteX2" fmla="*/ 700778 w 700779"/>
              <a:gd name="connsiteY2" fmla="*/ 491399 h 724809"/>
              <a:gd name="connsiteX3" fmla="*/ 700778 w 700779"/>
              <a:gd name="connsiteY3" fmla="*/ 491399 h 724809"/>
              <a:gd name="connsiteX4" fmla="*/ 661525 w 700779"/>
              <a:gd name="connsiteY4" fmla="*/ 495343 h 724809"/>
              <a:gd name="connsiteX5" fmla="*/ 489936 w 700779"/>
              <a:gd name="connsiteY5" fmla="*/ 705191 h 724809"/>
              <a:gd name="connsiteX6" fmla="*/ 493410 w 700779"/>
              <a:gd name="connsiteY6" fmla="*/ 724809 h 724809"/>
              <a:gd name="connsiteX7" fmla="*/ 1729 w 700779"/>
              <a:gd name="connsiteY7" fmla="*/ 724809 h 724809"/>
              <a:gd name="connsiteX8" fmla="*/ 0 w 700779"/>
              <a:gd name="connsiteY8" fmla="*/ 705191 h 724809"/>
              <a:gd name="connsiteX9" fmla="*/ 160950 w 700779"/>
              <a:gd name="connsiteY9" fmla="*/ 256364 h 724809"/>
              <a:gd name="connsiteX10" fmla="*/ 243572 w 700779"/>
              <a:gd name="connsiteY10" fmla="*/ 171655 h 724809"/>
              <a:gd name="connsiteX11" fmla="*/ 339352 w 700779"/>
              <a:gd name="connsiteY11" fmla="*/ 101744 h 724809"/>
              <a:gd name="connsiteX12" fmla="*/ 562786 w 700779"/>
              <a:gd name="connsiteY12" fmla="*/ 13927 h 724809"/>
              <a:gd name="connsiteX13" fmla="*/ 700778 w 700779"/>
              <a:gd name="connsiteY13" fmla="*/ 1 h 724809"/>
              <a:gd name="connsiteX14" fmla="*/ 700778 w 700779"/>
              <a:gd name="connsiteY14" fmla="*/ 0 h 724809"/>
              <a:gd name="connsiteX15" fmla="*/ 700779 w 700779"/>
              <a:gd name="connsiteY15" fmla="*/ 0 h 72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0779" h="724809">
                <a:moveTo>
                  <a:pt x="700779" y="0"/>
                </a:moveTo>
                <a:lnTo>
                  <a:pt x="700779" y="491399"/>
                </a:lnTo>
                <a:lnTo>
                  <a:pt x="700778" y="491399"/>
                </a:lnTo>
                <a:lnTo>
                  <a:pt x="700778" y="491399"/>
                </a:lnTo>
                <a:lnTo>
                  <a:pt x="661525" y="495343"/>
                </a:lnTo>
                <a:cubicBezTo>
                  <a:pt x="563600" y="515316"/>
                  <a:pt x="489936" y="601680"/>
                  <a:pt x="489936" y="705191"/>
                </a:cubicBezTo>
                <a:lnTo>
                  <a:pt x="493410" y="724809"/>
                </a:lnTo>
                <a:lnTo>
                  <a:pt x="1729" y="724809"/>
                </a:lnTo>
                <a:lnTo>
                  <a:pt x="0" y="705191"/>
                </a:lnTo>
                <a:cubicBezTo>
                  <a:pt x="0" y="534701"/>
                  <a:pt x="60401" y="378333"/>
                  <a:pt x="160950" y="256364"/>
                </a:cubicBezTo>
                <a:lnTo>
                  <a:pt x="243572" y="171655"/>
                </a:lnTo>
                <a:lnTo>
                  <a:pt x="339352" y="101744"/>
                </a:lnTo>
                <a:cubicBezTo>
                  <a:pt x="407169" y="60493"/>
                  <a:pt x="482491" y="30376"/>
                  <a:pt x="562786" y="13927"/>
                </a:cubicBezTo>
                <a:lnTo>
                  <a:pt x="700778" y="1"/>
                </a:lnTo>
                <a:lnTo>
                  <a:pt x="700778" y="0"/>
                </a:lnTo>
                <a:lnTo>
                  <a:pt x="700779" y="0"/>
                </a:lnTo>
                <a:close/>
              </a:path>
            </a:pathLst>
          </a:cu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3" name="任意多边形: 形状 212"/>
          <p:cNvSpPr/>
          <p:nvPr>
            <p:custDataLst>
              <p:tags r:id="rId45"/>
            </p:custDataLst>
          </p:nvPr>
        </p:nvSpPr>
        <p:spPr>
          <a:xfrm>
            <a:off x="3884442" y="3404485"/>
            <a:ext cx="445493" cy="472587"/>
          </a:xfrm>
          <a:custGeom>
            <a:avLst/>
            <a:gdLst>
              <a:gd name="connsiteX0" fmla="*/ 210841 w 210841"/>
              <a:gd name="connsiteY0" fmla="*/ 0 h 233410"/>
              <a:gd name="connsiteX1" fmla="*/ 210841 w 210841"/>
              <a:gd name="connsiteY1" fmla="*/ 233410 h 233410"/>
              <a:gd name="connsiteX2" fmla="*/ 3474 w 210841"/>
              <a:gd name="connsiteY2" fmla="*/ 233410 h 233410"/>
              <a:gd name="connsiteX3" fmla="*/ 0 w 210841"/>
              <a:gd name="connsiteY3" fmla="*/ 213792 h 233410"/>
              <a:gd name="connsiteX4" fmla="*/ 171589 w 210841"/>
              <a:gd name="connsiteY4" fmla="*/ 3944 h 233410"/>
              <a:gd name="connsiteX5" fmla="*/ 210841 w 210841"/>
              <a:gd name="connsiteY5" fmla="*/ 0 h 2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41" h="233410">
                <a:moveTo>
                  <a:pt x="210841" y="0"/>
                </a:moveTo>
                <a:lnTo>
                  <a:pt x="210841" y="233410"/>
                </a:lnTo>
                <a:lnTo>
                  <a:pt x="3474" y="233410"/>
                </a:lnTo>
                <a:lnTo>
                  <a:pt x="0" y="213792"/>
                </a:lnTo>
                <a:cubicBezTo>
                  <a:pt x="0" y="110281"/>
                  <a:pt x="73664" y="23917"/>
                  <a:pt x="171589" y="3944"/>
                </a:cubicBezTo>
                <a:lnTo>
                  <a:pt x="210841" y="0"/>
                </a:lnTo>
                <a:close/>
              </a:path>
            </a:pathLst>
          </a:custGeom>
          <a:solidFill>
            <a:srgbClr val="EB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0" name="任意多边形: 形状 209"/>
          <p:cNvSpPr/>
          <p:nvPr>
            <p:custDataLst>
              <p:tags r:id="rId46"/>
            </p:custDataLst>
          </p:nvPr>
        </p:nvSpPr>
        <p:spPr>
          <a:xfrm>
            <a:off x="3892575" y="3877072"/>
            <a:ext cx="437360" cy="394877"/>
          </a:xfrm>
          <a:custGeom>
            <a:avLst/>
            <a:gdLst>
              <a:gd name="connsiteX0" fmla="*/ 0 w 207368"/>
              <a:gd name="connsiteY0" fmla="*/ 0 h 194174"/>
              <a:gd name="connsiteX1" fmla="*/ 1 w 207368"/>
              <a:gd name="connsiteY1" fmla="*/ 0 h 194174"/>
              <a:gd name="connsiteX2" fmla="*/ 9567 w 207368"/>
              <a:gd name="connsiteY2" fmla="*/ 54031 h 194174"/>
              <a:gd name="connsiteX3" fmla="*/ 168116 w 207368"/>
              <a:gd name="connsiteY3" fmla="*/ 190230 h 194174"/>
              <a:gd name="connsiteX4" fmla="*/ 207368 w 207368"/>
              <a:gd name="connsiteY4" fmla="*/ 194174 h 194174"/>
              <a:gd name="connsiteX5" fmla="*/ 207368 w 207368"/>
              <a:gd name="connsiteY5" fmla="*/ 194174 h 194174"/>
              <a:gd name="connsiteX6" fmla="*/ 168115 w 207368"/>
              <a:gd name="connsiteY6" fmla="*/ 190230 h 194174"/>
              <a:gd name="connsiteX7" fmla="*/ 9566 w 207368"/>
              <a:gd name="connsiteY7" fmla="*/ 54031 h 194174"/>
              <a:gd name="connsiteX8" fmla="*/ 0 w 207368"/>
              <a:gd name="connsiteY8" fmla="*/ 0 h 1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68" h="194174">
                <a:moveTo>
                  <a:pt x="0" y="0"/>
                </a:moveTo>
                <a:lnTo>
                  <a:pt x="1" y="0"/>
                </a:lnTo>
                <a:lnTo>
                  <a:pt x="9567" y="54031"/>
                </a:lnTo>
                <a:cubicBezTo>
                  <a:pt x="34876" y="122926"/>
                  <a:pt x="94672" y="175250"/>
                  <a:pt x="168116" y="190230"/>
                </a:cubicBezTo>
                <a:lnTo>
                  <a:pt x="207368" y="194174"/>
                </a:lnTo>
                <a:lnTo>
                  <a:pt x="207368" y="194174"/>
                </a:lnTo>
                <a:lnTo>
                  <a:pt x="168115" y="190230"/>
                </a:lnTo>
                <a:cubicBezTo>
                  <a:pt x="94671" y="175250"/>
                  <a:pt x="34875" y="122926"/>
                  <a:pt x="9566" y="5403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0" name="任意多边形: 形状 229"/>
          <p:cNvSpPr/>
          <p:nvPr>
            <p:custDataLst>
              <p:tags r:id="rId47"/>
            </p:custDataLst>
          </p:nvPr>
        </p:nvSpPr>
        <p:spPr>
          <a:xfrm>
            <a:off x="1681374" y="1321669"/>
            <a:ext cx="2637717" cy="2553596"/>
          </a:xfrm>
          <a:custGeom>
            <a:avLst/>
            <a:gdLst>
              <a:gd name="connsiteX0" fmla="*/ 0 w 2508530"/>
              <a:gd name="connsiteY0" fmla="*/ 2379059 h 2379059"/>
              <a:gd name="connsiteX1" fmla="*/ 2508530 w 2508530"/>
              <a:gd name="connsiteY1" fmla="*/ 0 h 2379059"/>
              <a:gd name="connsiteX0-1" fmla="*/ 0 w 2508530"/>
              <a:gd name="connsiteY0-2" fmla="*/ 2379059 h 2379059"/>
              <a:gd name="connsiteX1-3" fmla="*/ 2508530 w 2508530"/>
              <a:gd name="connsiteY1-4" fmla="*/ 0 h 2379059"/>
              <a:gd name="connsiteX0-5" fmla="*/ 0 w 2508530"/>
              <a:gd name="connsiteY0-6" fmla="*/ 2379059 h 2379059"/>
              <a:gd name="connsiteX1-7" fmla="*/ 2508530 w 2508530"/>
              <a:gd name="connsiteY1-8" fmla="*/ 0 h 2379059"/>
              <a:gd name="connsiteX0-9" fmla="*/ 0 w 2508530"/>
              <a:gd name="connsiteY0-10" fmla="*/ 2379059 h 2379059"/>
              <a:gd name="connsiteX1-11" fmla="*/ 2508530 w 2508530"/>
              <a:gd name="connsiteY1-12" fmla="*/ 0 h 2379059"/>
              <a:gd name="connsiteX0-13" fmla="*/ 0 w 2508530"/>
              <a:gd name="connsiteY0-14" fmla="*/ 2379059 h 2379059"/>
              <a:gd name="connsiteX1-15" fmla="*/ 2508530 w 2508530"/>
              <a:gd name="connsiteY1-16" fmla="*/ 0 h 2379059"/>
              <a:gd name="connsiteX0-17" fmla="*/ 0 w 2508530"/>
              <a:gd name="connsiteY0-18" fmla="*/ 2379059 h 2379059"/>
              <a:gd name="connsiteX1-19" fmla="*/ 2508530 w 2508530"/>
              <a:gd name="connsiteY1-20" fmla="*/ 0 h 2379059"/>
              <a:gd name="connsiteX0-21" fmla="*/ 0 w 2508530"/>
              <a:gd name="connsiteY0-22" fmla="*/ 2379059 h 2379059"/>
              <a:gd name="connsiteX1-23" fmla="*/ 2508530 w 2508530"/>
              <a:gd name="connsiteY1-24" fmla="*/ 0 h 2379059"/>
              <a:gd name="connsiteX0-25" fmla="*/ 0 w 2508530"/>
              <a:gd name="connsiteY0-26" fmla="*/ 2379449 h 2379449"/>
              <a:gd name="connsiteX1-27" fmla="*/ 2508530 w 2508530"/>
              <a:gd name="connsiteY1-28" fmla="*/ 390 h 2379449"/>
              <a:gd name="connsiteX0-29" fmla="*/ 0 w 2508530"/>
              <a:gd name="connsiteY0-30" fmla="*/ 2379449 h 2379449"/>
              <a:gd name="connsiteX1-31" fmla="*/ 2508530 w 2508530"/>
              <a:gd name="connsiteY1-32" fmla="*/ 390 h 2379449"/>
              <a:gd name="connsiteX0-33" fmla="*/ 1135 w 2509665"/>
              <a:gd name="connsiteY0-34" fmla="*/ 2379461 h 2379461"/>
              <a:gd name="connsiteX1-35" fmla="*/ 2509665 w 2509665"/>
              <a:gd name="connsiteY1-36" fmla="*/ 402 h 2379461"/>
              <a:gd name="connsiteX0-37" fmla="*/ 1220 w 2471114"/>
              <a:gd name="connsiteY0-38" fmla="*/ 2392337 h 2392337"/>
              <a:gd name="connsiteX1-39" fmla="*/ 2471114 w 2471114"/>
              <a:gd name="connsiteY1-40" fmla="*/ 399 h 2392337"/>
              <a:gd name="connsiteX0-41" fmla="*/ 1192 w 2471086"/>
              <a:gd name="connsiteY0-42" fmla="*/ 2391938 h 2391938"/>
              <a:gd name="connsiteX1-43" fmla="*/ 2471086 w 2471086"/>
              <a:gd name="connsiteY1-44" fmla="*/ 0 h 23919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471086" h="2391938">
                <a:moveTo>
                  <a:pt x="1192" y="2391938"/>
                </a:moveTo>
                <a:cubicBezTo>
                  <a:pt x="-27237" y="1786993"/>
                  <a:pt x="443379" y="58828"/>
                  <a:pt x="2471086" y="0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3" name="任意多边形: 形状 232"/>
          <p:cNvSpPr/>
          <p:nvPr>
            <p:custDataLst>
              <p:tags r:id="rId48"/>
            </p:custDataLst>
          </p:nvPr>
        </p:nvSpPr>
        <p:spPr>
          <a:xfrm>
            <a:off x="2846163" y="2409613"/>
            <a:ext cx="1475640" cy="1469267"/>
          </a:xfrm>
          <a:custGeom>
            <a:avLst/>
            <a:gdLst>
              <a:gd name="connsiteX0" fmla="*/ 0 w 1383738"/>
              <a:gd name="connsiteY0" fmla="*/ 1375646 h 1375646"/>
              <a:gd name="connsiteX1" fmla="*/ 1383738 w 1383738"/>
              <a:gd name="connsiteY1" fmla="*/ 0 h 1375646"/>
              <a:gd name="connsiteX0-1" fmla="*/ 0 w 1383738"/>
              <a:gd name="connsiteY0-2" fmla="*/ 1375646 h 1375646"/>
              <a:gd name="connsiteX1-3" fmla="*/ 1383738 w 1383738"/>
              <a:gd name="connsiteY1-4" fmla="*/ 0 h 1375646"/>
              <a:gd name="connsiteX0-5" fmla="*/ 0 w 1383738"/>
              <a:gd name="connsiteY0-6" fmla="*/ 1375646 h 1375646"/>
              <a:gd name="connsiteX1-7" fmla="*/ 1383738 w 1383738"/>
              <a:gd name="connsiteY1-8" fmla="*/ 0 h 1375646"/>
              <a:gd name="connsiteX0-9" fmla="*/ 0 w 1383738"/>
              <a:gd name="connsiteY0-10" fmla="*/ 1375646 h 1375646"/>
              <a:gd name="connsiteX1-11" fmla="*/ 1383738 w 1383738"/>
              <a:gd name="connsiteY1-12" fmla="*/ 0 h 1375646"/>
              <a:gd name="connsiteX0-13" fmla="*/ 0 w 1383738"/>
              <a:gd name="connsiteY0-14" fmla="*/ 1375646 h 1375646"/>
              <a:gd name="connsiteX1-15" fmla="*/ 1383738 w 1383738"/>
              <a:gd name="connsiteY1-16" fmla="*/ 0 h 1375646"/>
              <a:gd name="connsiteX0-17" fmla="*/ 0 w 1383738"/>
              <a:gd name="connsiteY0-18" fmla="*/ 1375646 h 1375646"/>
              <a:gd name="connsiteX1-19" fmla="*/ 1383738 w 1383738"/>
              <a:gd name="connsiteY1-20" fmla="*/ 0 h 1375646"/>
              <a:gd name="connsiteX0-21" fmla="*/ 0 w 1383738"/>
              <a:gd name="connsiteY0-22" fmla="*/ 1375646 h 1375646"/>
              <a:gd name="connsiteX1-23" fmla="*/ 1383738 w 1383738"/>
              <a:gd name="connsiteY1-24" fmla="*/ 0 h 1375646"/>
              <a:gd name="connsiteX0-25" fmla="*/ 0 w 1383738"/>
              <a:gd name="connsiteY0-26" fmla="*/ 1375672 h 1375672"/>
              <a:gd name="connsiteX1-27" fmla="*/ 1383738 w 1383738"/>
              <a:gd name="connsiteY1-28" fmla="*/ 26 h 13756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383738" h="1375672">
                <a:moveTo>
                  <a:pt x="0" y="1375672"/>
                </a:moveTo>
                <a:cubicBezTo>
                  <a:pt x="77008" y="163185"/>
                  <a:pt x="1085444" y="-2404"/>
                  <a:pt x="1383738" y="26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4" name="任意多边形: 形状 233"/>
          <p:cNvSpPr/>
          <p:nvPr>
            <p:custDataLst>
              <p:tags r:id="rId49"/>
            </p:custDataLst>
          </p:nvPr>
        </p:nvSpPr>
        <p:spPr>
          <a:xfrm>
            <a:off x="3891671" y="3412618"/>
            <a:ext cx="430131" cy="457226"/>
          </a:xfrm>
          <a:custGeom>
            <a:avLst/>
            <a:gdLst>
              <a:gd name="connsiteX0" fmla="*/ 0 w 401934"/>
              <a:gd name="connsiteY0" fmla="*/ 427055 h 427055"/>
              <a:gd name="connsiteX1" fmla="*/ 401934 w 401934"/>
              <a:gd name="connsiteY1" fmla="*/ 0 h 427055"/>
              <a:gd name="connsiteX0-1" fmla="*/ 0 w 401934"/>
              <a:gd name="connsiteY0-2" fmla="*/ 427055 h 427055"/>
              <a:gd name="connsiteX1-3" fmla="*/ 401934 w 401934"/>
              <a:gd name="connsiteY1-4" fmla="*/ 0 h 427055"/>
              <a:gd name="connsiteX0-5" fmla="*/ 1711 w 403645"/>
              <a:gd name="connsiteY0-6" fmla="*/ 427055 h 427055"/>
              <a:gd name="connsiteX1-7" fmla="*/ 403645 w 403645"/>
              <a:gd name="connsiteY1-8" fmla="*/ 0 h 427055"/>
              <a:gd name="connsiteX0-9" fmla="*/ 1711 w 403645"/>
              <a:gd name="connsiteY0-10" fmla="*/ 427055 h 427055"/>
              <a:gd name="connsiteX1-11" fmla="*/ 403645 w 403645"/>
              <a:gd name="connsiteY1-12" fmla="*/ 0 h 427055"/>
              <a:gd name="connsiteX0-13" fmla="*/ 1386 w 403320"/>
              <a:gd name="connsiteY0-14" fmla="*/ 429567 h 429567"/>
              <a:gd name="connsiteX1-15" fmla="*/ 403320 w 403320"/>
              <a:gd name="connsiteY1-16" fmla="*/ 2512 h 4295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03320" h="429567">
                <a:moveTo>
                  <a:pt x="1386" y="429567"/>
                </a:moveTo>
                <a:cubicBezTo>
                  <a:pt x="-25410" y="61127"/>
                  <a:pt x="344704" y="-15910"/>
                  <a:pt x="403320" y="2512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cxnSp>
        <p:nvCxnSpPr>
          <p:cNvPr id="237" name="直接连接符 236"/>
          <p:cNvCxnSpPr/>
          <p:nvPr>
            <p:custDataLst>
              <p:tags r:id="rId50"/>
            </p:custDataLst>
          </p:nvPr>
        </p:nvCxnSpPr>
        <p:spPr>
          <a:xfrm rot="16200000" flipH="1">
            <a:off x="795847" y="5147545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任意多边形: 形状 246"/>
          <p:cNvSpPr/>
          <p:nvPr>
            <p:custDataLst>
              <p:tags r:id="rId51"/>
            </p:custDataLst>
          </p:nvPr>
        </p:nvSpPr>
        <p:spPr>
          <a:xfrm>
            <a:off x="1940718" y="1536727"/>
            <a:ext cx="2383795" cy="2323176"/>
          </a:xfrm>
          <a:custGeom>
            <a:avLst/>
            <a:gdLst>
              <a:gd name="connsiteX0" fmla="*/ 0 w 2234485"/>
              <a:gd name="connsiteY0" fmla="*/ 2176530 h 2176530"/>
              <a:gd name="connsiteX1" fmla="*/ 2234485 w 2234485"/>
              <a:gd name="connsiteY1" fmla="*/ 0 h 2176530"/>
              <a:gd name="connsiteX0-1" fmla="*/ 0 w 2234485"/>
              <a:gd name="connsiteY0-2" fmla="*/ 2176530 h 2176530"/>
              <a:gd name="connsiteX1-3" fmla="*/ 2234485 w 2234485"/>
              <a:gd name="connsiteY1-4" fmla="*/ 0 h 2176530"/>
              <a:gd name="connsiteX0-5" fmla="*/ 0 w 2234485"/>
              <a:gd name="connsiteY0-6" fmla="*/ 2176530 h 2176530"/>
              <a:gd name="connsiteX1-7" fmla="*/ 2234485 w 2234485"/>
              <a:gd name="connsiteY1-8" fmla="*/ 0 h 2176530"/>
              <a:gd name="connsiteX0-9" fmla="*/ 0 w 2234485"/>
              <a:gd name="connsiteY0-10" fmla="*/ 2176530 h 2176530"/>
              <a:gd name="connsiteX1-11" fmla="*/ 2234485 w 2234485"/>
              <a:gd name="connsiteY1-12" fmla="*/ 0 h 21765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34485" h="2176530">
                <a:moveTo>
                  <a:pt x="0" y="2176530"/>
                </a:moveTo>
                <a:cubicBezTo>
                  <a:pt x="191037" y="143815"/>
                  <a:pt x="1876023" y="36490"/>
                  <a:pt x="2234485" y="0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309" name="矩形 308"/>
          <p:cNvSpPr/>
          <p:nvPr>
            <p:custDataLst>
              <p:tags r:id="rId52"/>
            </p:custDataLst>
          </p:nvPr>
        </p:nvSpPr>
        <p:spPr>
          <a:xfrm>
            <a:off x="4275717" y="940346"/>
            <a:ext cx="1463892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地壳</a:t>
            </a:r>
          </a:p>
        </p:txBody>
      </p:sp>
      <p:sp>
        <p:nvSpPr>
          <p:cNvPr id="310" name="矩形 309"/>
          <p:cNvSpPr/>
          <p:nvPr>
            <p:custDataLst>
              <p:tags r:id="rId53"/>
            </p:custDataLst>
          </p:nvPr>
        </p:nvSpPr>
        <p:spPr>
          <a:xfrm>
            <a:off x="4254029" y="1262934"/>
            <a:ext cx="12036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上地幔</a:t>
            </a:r>
          </a:p>
        </p:txBody>
      </p:sp>
      <p:sp>
        <p:nvSpPr>
          <p:cNvPr id="312" name="矩形 311"/>
          <p:cNvSpPr/>
          <p:nvPr>
            <p:custDataLst>
              <p:tags r:id="rId54"/>
            </p:custDataLst>
          </p:nvPr>
        </p:nvSpPr>
        <p:spPr>
          <a:xfrm>
            <a:off x="4275717" y="1757208"/>
            <a:ext cx="118195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下地幔</a:t>
            </a:r>
          </a:p>
        </p:txBody>
      </p:sp>
      <p:sp>
        <p:nvSpPr>
          <p:cNvPr id="313" name="矩形 312"/>
          <p:cNvSpPr/>
          <p:nvPr>
            <p:custDataLst>
              <p:tags r:id="rId55"/>
            </p:custDataLst>
          </p:nvPr>
        </p:nvSpPr>
        <p:spPr>
          <a:xfrm>
            <a:off x="4275717" y="2529793"/>
            <a:ext cx="64158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外核</a:t>
            </a:r>
          </a:p>
        </p:txBody>
      </p:sp>
      <p:sp>
        <p:nvSpPr>
          <p:cNvPr id="74" name="矩形 73"/>
          <p:cNvSpPr/>
          <p:nvPr>
            <p:custDataLst>
              <p:tags r:id="rId56"/>
            </p:custDataLst>
          </p:nvPr>
        </p:nvSpPr>
        <p:spPr>
          <a:xfrm>
            <a:off x="4275717" y="3360208"/>
            <a:ext cx="64158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内核</a:t>
            </a:r>
          </a:p>
        </p:txBody>
      </p:sp>
      <p:sp>
        <p:nvSpPr>
          <p:cNvPr id="2" name="任意多边形: 形状 1"/>
          <p:cNvSpPr/>
          <p:nvPr>
            <p:custDataLst>
              <p:tags r:id="rId57"/>
            </p:custDataLst>
          </p:nvPr>
        </p:nvSpPr>
        <p:spPr>
          <a:xfrm>
            <a:off x="2896766" y="1711124"/>
            <a:ext cx="1162077" cy="238553"/>
          </a:xfrm>
          <a:custGeom>
            <a:avLst/>
            <a:gdLst>
              <a:gd name="connsiteX0" fmla="*/ 0 w 1089498"/>
              <a:gd name="connsiteY0" fmla="*/ 0 h 223737"/>
              <a:gd name="connsiteX1" fmla="*/ 175098 w 1089498"/>
              <a:gd name="connsiteY1" fmla="*/ 223737 h 223737"/>
              <a:gd name="connsiteX2" fmla="*/ 1089498 w 1089498"/>
              <a:gd name="connsiteY2" fmla="*/ 214009 h 2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498" h="223737">
                <a:moveTo>
                  <a:pt x="0" y="0"/>
                </a:moveTo>
                <a:lnTo>
                  <a:pt x="175098" y="223737"/>
                </a:lnTo>
                <a:lnTo>
                  <a:pt x="1089498" y="214009"/>
                </a:lnTo>
              </a:path>
            </a:pathLst>
          </a:custGeom>
          <a:noFill/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77" name="任意多边形: 形状 76"/>
          <p:cNvSpPr/>
          <p:nvPr>
            <p:custDataLst>
              <p:tags r:id="rId58"/>
            </p:custDataLst>
          </p:nvPr>
        </p:nvSpPr>
        <p:spPr>
          <a:xfrm flipH="1" flipV="1">
            <a:off x="2013913" y="2977078"/>
            <a:ext cx="1023821" cy="172589"/>
          </a:xfrm>
          <a:custGeom>
            <a:avLst/>
            <a:gdLst>
              <a:gd name="connsiteX0" fmla="*/ 0 w 1089498"/>
              <a:gd name="connsiteY0" fmla="*/ 0 h 223737"/>
              <a:gd name="connsiteX1" fmla="*/ 175098 w 1089498"/>
              <a:gd name="connsiteY1" fmla="*/ 223737 h 223737"/>
              <a:gd name="connsiteX2" fmla="*/ 1089498 w 1089498"/>
              <a:gd name="connsiteY2" fmla="*/ 214009 h 2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498" h="223737">
                <a:moveTo>
                  <a:pt x="0" y="0"/>
                </a:moveTo>
                <a:lnTo>
                  <a:pt x="175098" y="223737"/>
                </a:lnTo>
                <a:lnTo>
                  <a:pt x="1089498" y="214009"/>
                </a:lnTo>
              </a:path>
            </a:pathLst>
          </a:custGeom>
          <a:noFill/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grpSp>
        <p:nvGrpSpPr>
          <p:cNvPr id="4" name="组合 3"/>
          <p:cNvGrpSpPr/>
          <p:nvPr>
            <p:custDataLst>
              <p:tags r:id="rId59"/>
            </p:custDataLst>
          </p:nvPr>
        </p:nvGrpSpPr>
        <p:grpSpPr>
          <a:xfrm>
            <a:off x="2847066" y="1665943"/>
            <a:ext cx="224102" cy="1521676"/>
            <a:chOff x="8845501" y="1717543"/>
            <a:chExt cx="209711" cy="1426387"/>
          </a:xfrm>
        </p:grpSpPr>
        <p:sp>
          <p:nvSpPr>
            <p:cNvPr id="3" name="椭圆 2"/>
            <p:cNvSpPr/>
            <p:nvPr>
              <p:custDataLst>
                <p:tags r:id="rId79"/>
              </p:custDataLst>
            </p:nvPr>
          </p:nvSpPr>
          <p:spPr>
            <a:xfrm>
              <a:off x="8983720" y="3072452"/>
              <a:ext cx="71492" cy="71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B2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/>
            </a:p>
          </p:txBody>
        </p:sp>
        <p:sp>
          <p:nvSpPr>
            <p:cNvPr id="87" name="椭圆 86"/>
            <p:cNvSpPr/>
            <p:nvPr>
              <p:custDataLst>
                <p:tags r:id="rId80"/>
              </p:custDataLst>
            </p:nvPr>
          </p:nvSpPr>
          <p:spPr>
            <a:xfrm>
              <a:off x="8845501" y="1717543"/>
              <a:ext cx="71493" cy="71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B2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/>
            </a:p>
          </p:txBody>
        </p:sp>
      </p:grpSp>
      <p:sp>
        <p:nvSpPr>
          <p:cNvPr id="5" name="文本框 4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039293" y="1594973"/>
            <a:ext cx="123617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</a:rPr>
              <a:t>莫霍面</a:t>
            </a: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843686" y="2596411"/>
            <a:ext cx="148015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</a:rPr>
              <a:t>古登堡面</a:t>
            </a:r>
          </a:p>
        </p:txBody>
      </p:sp>
      <p:sp>
        <p:nvSpPr>
          <p:cNvPr id="9220" name="Line 9"/>
          <p:cNvSpPr/>
          <p:nvPr>
            <p:custDataLst>
              <p:tags r:id="rId62"/>
            </p:custDataLst>
          </p:nvPr>
        </p:nvSpPr>
        <p:spPr>
          <a:xfrm>
            <a:off x="17533620" y="4184333"/>
            <a:ext cx="381000" cy="304800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88" name="矩形: 圆角 18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060575" y="4413250"/>
            <a:ext cx="732155" cy="408614"/>
          </a:xfrm>
          <a:prstGeom prst="roundRect">
            <a:avLst>
              <a:gd name="adj" fmla="val 16667"/>
            </a:avLst>
          </a:prstGeom>
          <a:solidFill>
            <a:srgbClr val="EB2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纵波</a:t>
            </a:r>
          </a:p>
        </p:txBody>
      </p:sp>
      <p:sp>
        <p:nvSpPr>
          <p:cNvPr id="89" name="矩形: 圆角 18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948180" y="5380990"/>
            <a:ext cx="765810" cy="411446"/>
          </a:xfrm>
          <a:prstGeom prst="roundRect">
            <a:avLst>
              <a:gd name="adj" fmla="val 16667"/>
            </a:avLst>
          </a:prstGeom>
          <a:solidFill>
            <a:srgbClr val="319D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横波</a:t>
            </a:r>
          </a:p>
        </p:txBody>
      </p:sp>
      <p:sp>
        <p:nvSpPr>
          <p:cNvPr id="100" name="文本框 99"/>
          <p:cNvSpPr txBox="1"/>
          <p:nvPr>
            <p:custDataLst>
              <p:tags r:id="rId65"/>
            </p:custDataLst>
          </p:nvPr>
        </p:nvSpPr>
        <p:spPr>
          <a:xfrm>
            <a:off x="3612153" y="-33992"/>
            <a:ext cx="5581174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buClrTx/>
              <a:buSzTx/>
              <a:buFontTx/>
            </a:pPr>
            <a:r>
              <a:rPr lang="zh-CN" sz="32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地球</a:t>
            </a:r>
            <a:r>
              <a:rPr lang="zh-CN" altLang="en-US" sz="32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sz="32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内部圈层</a:t>
            </a:r>
          </a:p>
        </p:txBody>
      </p:sp>
      <p:sp>
        <p:nvSpPr>
          <p:cNvPr id="23" name="椭圆 22"/>
          <p:cNvSpPr/>
          <p:nvPr>
            <p:custDataLst>
              <p:tags r:id="rId66"/>
            </p:custDataLst>
          </p:nvPr>
        </p:nvSpPr>
        <p:spPr>
          <a:xfrm>
            <a:off x="1509395" y="4943475"/>
            <a:ext cx="132080" cy="13208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>
            <p:custDataLst>
              <p:tags r:id="rId67"/>
            </p:custDataLst>
          </p:nvPr>
        </p:nvSpPr>
        <p:spPr>
          <a:xfrm>
            <a:off x="1475105" y="5568315"/>
            <a:ext cx="139700" cy="1397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35" name="Text Box 7"/>
          <p:cNvSpPr txBox="1"/>
          <p:nvPr>
            <p:custDataLst>
              <p:tags r:id="rId68"/>
            </p:custDataLst>
          </p:nvPr>
        </p:nvSpPr>
        <p:spPr>
          <a:xfrm>
            <a:off x="6523990" y="3562985"/>
            <a:ext cx="51085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地震波的传播速度在哪些位置会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突然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出现急剧变化呢？</a:t>
            </a:r>
          </a:p>
        </p:txBody>
      </p:sp>
      <p:pic>
        <p:nvPicPr>
          <p:cNvPr id="99336" name="Picture 8"/>
          <p:cNvPicPr>
            <a:picLocks noChangeAspect="1"/>
          </p:cNvPicPr>
          <p:nvPr>
            <p:custDataLst>
              <p:tags r:id="rId69"/>
            </p:custDataLst>
          </p:nvPr>
        </p:nvPicPr>
        <p:blipFill>
          <a:blip r:embed="rId83"/>
          <a:stretch>
            <a:fillRect/>
          </a:stretch>
        </p:blipFill>
        <p:spPr>
          <a:xfrm>
            <a:off x="6920310" y="1742678"/>
            <a:ext cx="12954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7" name="Text Box 9"/>
          <p:cNvSpPr txBox="1"/>
          <p:nvPr>
            <p:custDataLst>
              <p:tags r:id="rId70"/>
            </p:custDataLst>
          </p:nvPr>
        </p:nvSpPr>
        <p:spPr>
          <a:xfrm>
            <a:off x="6286500" y="1097915"/>
            <a:ext cx="1929130" cy="583565"/>
          </a:xfrm>
          <a:prstGeom prst="rect">
            <a:avLst/>
          </a:prstGeom>
          <a:solidFill>
            <a:srgbClr val="E7EBB3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读图思考</a:t>
            </a:r>
          </a:p>
        </p:txBody>
      </p:sp>
      <p:sp>
        <p:nvSpPr>
          <p:cNvPr id="8" name="Text Box 4"/>
          <p:cNvSpPr txBox="1"/>
          <p:nvPr>
            <p:custDataLst>
              <p:tags r:id="rId71"/>
            </p:custDataLst>
          </p:nvPr>
        </p:nvSpPr>
        <p:spPr>
          <a:xfrm>
            <a:off x="29210" y="512445"/>
            <a:ext cx="299212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不连续面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：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TextBox 6"/>
          <p:cNvSpPr txBox="1"/>
          <p:nvPr>
            <p:custDataLst>
              <p:tags r:id="rId72"/>
            </p:custDataLst>
          </p:nvPr>
        </p:nvSpPr>
        <p:spPr>
          <a:xfrm>
            <a:off x="2268220" y="512445"/>
            <a:ext cx="9013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地震波波速突然发生变化的面。</a:t>
            </a:r>
          </a:p>
        </p:txBody>
      </p:sp>
      <p:grpSp>
        <p:nvGrpSpPr>
          <p:cNvPr id="13" name="组合 12"/>
          <p:cNvGrpSpPr/>
          <p:nvPr>
            <p:custDataLst>
              <p:tags r:id="rId73"/>
            </p:custDataLst>
          </p:nvPr>
        </p:nvGrpSpPr>
        <p:grpSpPr>
          <a:xfrm>
            <a:off x="1507490" y="3961130"/>
            <a:ext cx="427990" cy="2643505"/>
            <a:chOff x="2374" y="6238"/>
            <a:chExt cx="674" cy="4163"/>
          </a:xfrm>
        </p:grpSpPr>
        <p:sp>
          <p:nvSpPr>
            <p:cNvPr id="21" name="文本框 20"/>
            <p:cNvSpPr txBox="1"/>
            <p:nvPr>
              <p:custDataLst>
                <p:tags r:id="rId77"/>
              </p:custDataLst>
            </p:nvPr>
          </p:nvSpPr>
          <p:spPr>
            <a:xfrm rot="10800000">
              <a:off x="2374" y="9731"/>
              <a:ext cx="675" cy="6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b="1">
                  <a:solidFill>
                    <a:srgbClr val="FF0000"/>
                  </a:solidFill>
                </a:rPr>
                <a:t>33</a:t>
              </a:r>
            </a:p>
          </p:txBody>
        </p:sp>
        <p:cxnSp>
          <p:nvCxnSpPr>
            <p:cNvPr id="9" name="直接连接符 8"/>
            <p:cNvCxnSpPr/>
            <p:nvPr>
              <p:custDataLst>
                <p:tags r:id="rId78"/>
              </p:custDataLst>
            </p:nvPr>
          </p:nvCxnSpPr>
          <p:spPr>
            <a:xfrm>
              <a:off x="2663" y="6238"/>
              <a:ext cx="18" cy="37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组合 13"/>
          <p:cNvGrpSpPr/>
          <p:nvPr>
            <p:custDataLst>
              <p:tags r:id="rId74"/>
            </p:custDataLst>
          </p:nvPr>
        </p:nvGrpSpPr>
        <p:grpSpPr>
          <a:xfrm>
            <a:off x="2644140" y="3968750"/>
            <a:ext cx="397510" cy="2833370"/>
            <a:chOff x="4164" y="6250"/>
            <a:chExt cx="626" cy="4462"/>
          </a:xfrm>
        </p:grpSpPr>
        <p:sp>
          <p:nvSpPr>
            <p:cNvPr id="22" name="文本框 21"/>
            <p:cNvSpPr txBox="1"/>
            <p:nvPr>
              <p:custDataLst>
                <p:tags r:id="rId75"/>
              </p:custDataLst>
            </p:nvPr>
          </p:nvSpPr>
          <p:spPr>
            <a:xfrm rot="10800000">
              <a:off x="4164" y="9972"/>
              <a:ext cx="627" cy="741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CN" sz="1400" b="1">
                  <a:solidFill>
                    <a:srgbClr val="FF0000"/>
                  </a:solidFill>
                </a:rPr>
                <a:t>2900</a:t>
              </a:r>
            </a:p>
          </p:txBody>
        </p:sp>
        <p:cxnSp>
          <p:nvCxnSpPr>
            <p:cNvPr id="11" name="直接连接符 10"/>
            <p:cNvCxnSpPr/>
            <p:nvPr>
              <p:custDataLst>
                <p:tags r:id="rId76"/>
              </p:custDataLst>
            </p:nvPr>
          </p:nvCxnSpPr>
          <p:spPr>
            <a:xfrm>
              <a:off x="4479" y="6250"/>
              <a:ext cx="18" cy="37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667 0.00296299 C 0.0025521 0.00305558 0.0044792 0.00592588 0.0066146 0.00148149 C 0.00875 -0.00296302 0.0099479 -0.0125 0.0124479 -0.0192592 C 0.014948 -0.0260185 0.0160938 -0.0257407 0.0191146 -0.0325 C 0.0221354 -0.0392593 0.0241146 -0.0455556 0.0274479 -0.0532408 C 0.0307813 -0.0609259 0.0323959 -0.0648148 0.0357292 -0.0710185 C 0.0390625 -0.0772222 0.0410417 -0.079537 0.0440625 -0.0842592 C 0.0470834 -0.0889814 0.0477084 -0.0916666 0.0507292 -0.0946296 C 0.05375 -0.0975925 0.0550521 -0.0963885 0.0590625 -0.0990735 C 0.063073 -0.101759 0.0653646 -0.105556 0.0706771 -0.107963 C 0.0759896 -0.11037 0.0803646 -0.11037 0.0856771 -0.110926 C 0.09099 -0.111481 0.093125 -0.110926 0.097292 -0.110926 C 0.101458 -0.110926 0.104948 -0.12213 0.106459 -0.110926 C 0.107969 -0.0997215 0.105104 -0.0718518 0.104792 -0.0547223 C 0.104479 -0.0375927 0.104792 -0.0346296 0.104792 -0.0251851 C 0.104792 -0.0157407 0.104479 -0.0127777 0.104792 -0.00740742 C 0.105104 -0.00203701 0.104271 -0.000555516 0.106459 0.00148149 C 0.108646 0.00351849 0.112136 0.00499998 0.115625 0.00296299 C 0.119115 0.000925886 0.121459 -0.00388892 0.123959 -0.00888892 C 0.126459 -0.0138889 0.124584 -0.0192592 0.128073 -0.0222222 C 0.131563 -0.0251851 0.136407 -0.0222222 0.141407 -0.0237037 C 0.146407 -0.0251851 0.14875 -0.0275 0.153073 -0.029537 C 0.157396 -0.031574 0.158542 -0.0342592 0.163021 -0.0339814 C 0.1675 -0.0337037 0.172032 -0.0268518 0.175521 -0.0280555 C 0.179011 -0.0292592 0.178542 -0.0378704 0.180521 -0.0399075 C 0.1825 -0.0419445 0.182552 -0.0360185 0.185521 -0.038426 C 0.18849 -0.0408334 0.192657 -0.0478704 0.195469 -0.0517593 C 0.198282 -0.0556482 0.196146 -0.0562038 0.199636 -0.0576851 C 0.203125 -0.0591666 0.208334 -0.0582407 0.212969 -0.0591666 C 0.217604 -0.0600926 0.221198 -0.061574 0.222917 -0.0621297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13542 -0.000648148 0.00744792 -0.0012037 0.0116146 -0.00444444 C 0.0157812 -0.00768519 0.0174479 -0.01 0.0207813 -0.0162037 C 0.0241146 -0.0224074 0.0257812 -0.0286111 0.0282812 -0.035463 C 0.0307813 -0.0423148 0.0307813 -0.0467593 0.0332813 -0.0502778 C 0.0357812 -0.0537963 0.03625 -0.052037 0.0407292 -0.0532407 C 0.0452083 -0.0544444 0.0467188 -0.0541667 0.0557292 -0.0562037 C 0.0647396 -0.0582407 0.0777083 -0.0609259 0.0856771 -0.0636111 C 0.0936458 -0.0662963 0.0915104 -0.067963 0.0956771 -0.0694444 C 0.0998437 -0.0709259 0.104115 -0.0780556 0.106458 -0.0709259 C 0.108802 -0.0637963 0.106979 -0.0455556 0.107292 -0.0339815 C 0.107604 -0.0224074 0.107813 -0.0286111 0.108125 -0.0132407 C 0.108438 0.00212963 0.109271 0.0237037 0.108958 0.042963 C 0.108646 0.0622222 0.106771 0.0727778 0.106458 0.0828704 C 0.106146 0.092963 0.107135 0.0908333 0.107292 0.0932407 C 0.107448 0.0956481 0.107292 0.0946296 0.107292 0.0947222" pathEditMode="relative" ptsTypes="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5" grpId="0"/>
      <p:bldP spid="6" grpId="0"/>
      <p:bldP spid="23" grpId="0" animBg="1"/>
      <p:bldP spid="25" grpId="0" animBg="1"/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4930775" y="440690"/>
            <a:ext cx="21786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1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84153" y="3309383"/>
            <a:ext cx="7194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</a:rPr>
              <a:t>速度</a:t>
            </a:r>
            <a:endParaRPr lang="en-US" altLang="zh-CN" sz="1200">
              <a:solidFill>
                <a:srgbClr val="262626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</a:rPr>
              <a:t>km•S-1</a:t>
            </a:r>
          </a:p>
        </p:txBody>
      </p:sp>
      <p:sp>
        <p:nvSpPr>
          <p:cNvPr id="308" name="文本框 59"/>
          <p:cNvSpPr txBox="1"/>
          <p:nvPr>
            <p:custDataLst>
              <p:tags r:id="rId3"/>
            </p:custDataLst>
          </p:nvPr>
        </p:nvSpPr>
        <p:spPr>
          <a:xfrm>
            <a:off x="-579755" y="1423670"/>
            <a:ext cx="77133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zh-CN" sz="28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r>
              <a:rPr lang="zh-CN" altLang="en-US" sz="28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在不连续面下地震波波速变化有何特点？</a:t>
            </a:r>
            <a:endParaRPr lang="zh-CN" altLang="en-US" sz="2800" b="1" spc="225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4" name="矩形 313" hidden="1"/>
          <p:cNvSpPr/>
          <p:nvPr>
            <p:custDataLst>
              <p:tags r:id="rId4"/>
            </p:custDataLst>
          </p:nvPr>
        </p:nvSpPr>
        <p:spPr>
          <a:xfrm>
            <a:off x="9161860" y="3474244"/>
            <a:ext cx="450850" cy="218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zh-CN" altLang="en-US" sz="825" spc="225" noProof="1">
                <a:solidFill>
                  <a:srgbClr val="262626"/>
                </a:solidFill>
                <a:latin typeface="+mn-ea"/>
              </a:rPr>
              <a:t>内核</a:t>
            </a:r>
          </a:p>
        </p:txBody>
      </p:sp>
      <p:cxnSp>
        <p:nvCxnSpPr>
          <p:cNvPr id="125" name="直接连接符 124"/>
          <p:cNvCxnSpPr/>
          <p:nvPr>
            <p:custDataLst>
              <p:tags r:id="rId5"/>
            </p:custDataLst>
          </p:nvPr>
        </p:nvCxnSpPr>
        <p:spPr>
          <a:xfrm rot="16200000" flipH="1">
            <a:off x="6653387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>
            <p:custDataLst>
              <p:tags r:id="rId6"/>
            </p:custDataLst>
          </p:nvPr>
        </p:nvCxnSpPr>
        <p:spPr>
          <a:xfrm rot="16200000" flipH="1">
            <a:off x="9340804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>
            <p:custDataLst>
              <p:tags r:id="rId7"/>
            </p:custDataLst>
          </p:nvPr>
        </p:nvCxnSpPr>
        <p:spPr>
          <a:xfrm rot="16200000" flipH="1">
            <a:off x="7100688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>
            <p:custDataLst>
              <p:tags r:id="rId8"/>
            </p:custDataLst>
          </p:nvPr>
        </p:nvCxnSpPr>
        <p:spPr>
          <a:xfrm rot="16200000" flipH="1">
            <a:off x="7547988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>
            <p:custDataLst>
              <p:tags r:id="rId9"/>
            </p:custDataLst>
          </p:nvPr>
        </p:nvCxnSpPr>
        <p:spPr>
          <a:xfrm rot="16200000" flipH="1">
            <a:off x="7997096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>
            <p:custDataLst>
              <p:tags r:id="rId10"/>
            </p:custDataLst>
          </p:nvPr>
        </p:nvCxnSpPr>
        <p:spPr>
          <a:xfrm rot="16200000" flipH="1">
            <a:off x="8444396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>
            <p:custDataLst>
              <p:tags r:id="rId11"/>
            </p:custDataLst>
          </p:nvPr>
        </p:nvCxnSpPr>
        <p:spPr>
          <a:xfrm rot="16200000" flipH="1">
            <a:off x="8891697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>
            <p:custDataLst>
              <p:tags r:id="rId12"/>
            </p:custDataLst>
          </p:nvPr>
        </p:nvCxnSpPr>
        <p:spPr>
          <a:xfrm rot="16200000" flipH="1">
            <a:off x="9432072" y="4918945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>
            <p:custDataLst>
              <p:tags r:id="rId13"/>
            </p:custDataLst>
          </p:nvPr>
        </p:nvCxnSpPr>
        <p:spPr>
          <a:xfrm rot="16200000" flipH="1">
            <a:off x="9195281" y="238066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>
            <p:custDataLst>
              <p:tags r:id="rId14"/>
            </p:custDataLst>
          </p:nvPr>
        </p:nvCxnSpPr>
        <p:spPr>
          <a:xfrm rot="16200000" flipH="1">
            <a:off x="9195281" y="4684866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>
            <p:custDataLst>
              <p:tags r:id="rId15"/>
            </p:custDataLst>
          </p:nvPr>
        </p:nvCxnSpPr>
        <p:spPr>
          <a:xfrm rot="16200000" flipH="1">
            <a:off x="9195281" y="284150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>
            <p:custDataLst>
              <p:tags r:id="rId16"/>
            </p:custDataLst>
          </p:nvPr>
        </p:nvCxnSpPr>
        <p:spPr>
          <a:xfrm rot="16200000" flipH="1">
            <a:off x="9195281" y="330234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>
            <p:custDataLst>
              <p:tags r:id="rId17"/>
            </p:custDataLst>
          </p:nvPr>
        </p:nvCxnSpPr>
        <p:spPr>
          <a:xfrm rot="16200000" flipH="1">
            <a:off x="9195281" y="376318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>
            <p:custDataLst>
              <p:tags r:id="rId18"/>
            </p:custDataLst>
          </p:nvPr>
        </p:nvCxnSpPr>
        <p:spPr>
          <a:xfrm rot="16200000" flipH="1">
            <a:off x="9195281" y="4224026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任意多边形 33"/>
          <p:cNvSpPr/>
          <p:nvPr>
            <p:custDataLst>
              <p:tags r:id="rId19"/>
            </p:custDataLst>
          </p:nvPr>
        </p:nvSpPr>
        <p:spPr>
          <a:xfrm rot="5400000" flipH="1" flipV="1">
            <a:off x="7877797" y="4863804"/>
            <a:ext cx="1142161" cy="1275936"/>
          </a:xfrm>
          <a:custGeom>
            <a:avLst/>
            <a:gdLst>
              <a:gd name="connsiteX0" fmla="*/ 1081454 w 1942519"/>
              <a:gd name="connsiteY0" fmla="*/ 0 h 2218251"/>
              <a:gd name="connsiteX1" fmla="*/ 1090246 w 1942519"/>
              <a:gd name="connsiteY1" fmla="*/ 123093 h 2218251"/>
              <a:gd name="connsiteX2" fmla="*/ 1186961 w 1942519"/>
              <a:gd name="connsiteY2" fmla="*/ 342900 h 2218251"/>
              <a:gd name="connsiteX3" fmla="*/ 1494692 w 1942519"/>
              <a:gd name="connsiteY3" fmla="*/ 536331 h 2218251"/>
              <a:gd name="connsiteX4" fmla="*/ 1591408 w 1942519"/>
              <a:gd name="connsiteY4" fmla="*/ 624254 h 2218251"/>
              <a:gd name="connsiteX5" fmla="*/ 1635369 w 1942519"/>
              <a:gd name="connsiteY5" fmla="*/ 747347 h 2218251"/>
              <a:gd name="connsiteX6" fmla="*/ 1855177 w 1942519"/>
              <a:gd name="connsiteY6" fmla="*/ 2083777 h 2218251"/>
              <a:gd name="connsiteX7" fmla="*/ 0 w 1942519"/>
              <a:gd name="connsiteY7" fmla="*/ 2101362 h 2218251"/>
              <a:gd name="connsiteX0-1" fmla="*/ 1081454 w 1855177"/>
              <a:gd name="connsiteY0-2" fmla="*/ 0 h 2218251"/>
              <a:gd name="connsiteX1-3" fmla="*/ 1090246 w 1855177"/>
              <a:gd name="connsiteY1-4" fmla="*/ 123093 h 2218251"/>
              <a:gd name="connsiteX2-5" fmla="*/ 1186961 w 1855177"/>
              <a:gd name="connsiteY2-6" fmla="*/ 342900 h 2218251"/>
              <a:gd name="connsiteX3-7" fmla="*/ 1494692 w 1855177"/>
              <a:gd name="connsiteY3-8" fmla="*/ 536331 h 2218251"/>
              <a:gd name="connsiteX4-9" fmla="*/ 1591408 w 1855177"/>
              <a:gd name="connsiteY4-10" fmla="*/ 624254 h 2218251"/>
              <a:gd name="connsiteX5-11" fmla="*/ 1635369 w 1855177"/>
              <a:gd name="connsiteY5-12" fmla="*/ 747347 h 2218251"/>
              <a:gd name="connsiteX6-13" fmla="*/ 1855177 w 1855177"/>
              <a:gd name="connsiteY6-14" fmla="*/ 2083777 h 2218251"/>
              <a:gd name="connsiteX7-15" fmla="*/ 0 w 1855177"/>
              <a:gd name="connsiteY7-16" fmla="*/ 2101362 h 2218251"/>
              <a:gd name="connsiteX0-17" fmla="*/ 1081454 w 1855177"/>
              <a:gd name="connsiteY0-18" fmla="*/ 0 h 2145157"/>
              <a:gd name="connsiteX1-19" fmla="*/ 1090246 w 1855177"/>
              <a:gd name="connsiteY1-20" fmla="*/ 123093 h 2145157"/>
              <a:gd name="connsiteX2-21" fmla="*/ 1186961 w 1855177"/>
              <a:gd name="connsiteY2-22" fmla="*/ 342900 h 2145157"/>
              <a:gd name="connsiteX3-23" fmla="*/ 1494692 w 1855177"/>
              <a:gd name="connsiteY3-24" fmla="*/ 536331 h 2145157"/>
              <a:gd name="connsiteX4-25" fmla="*/ 1591408 w 1855177"/>
              <a:gd name="connsiteY4-26" fmla="*/ 624254 h 2145157"/>
              <a:gd name="connsiteX5-27" fmla="*/ 1635369 w 1855177"/>
              <a:gd name="connsiteY5-28" fmla="*/ 747347 h 2145157"/>
              <a:gd name="connsiteX6-29" fmla="*/ 1855177 w 1855177"/>
              <a:gd name="connsiteY6-30" fmla="*/ 2083777 h 2145157"/>
              <a:gd name="connsiteX7-31" fmla="*/ 0 w 1855177"/>
              <a:gd name="connsiteY7-32" fmla="*/ 2101362 h 2145157"/>
              <a:gd name="connsiteX0-33" fmla="*/ 1081454 w 1855177"/>
              <a:gd name="connsiteY0-34" fmla="*/ 0 h 2101362"/>
              <a:gd name="connsiteX1-35" fmla="*/ 1090246 w 1855177"/>
              <a:gd name="connsiteY1-36" fmla="*/ 123093 h 2101362"/>
              <a:gd name="connsiteX2-37" fmla="*/ 1186961 w 1855177"/>
              <a:gd name="connsiteY2-38" fmla="*/ 342900 h 2101362"/>
              <a:gd name="connsiteX3-39" fmla="*/ 1494692 w 1855177"/>
              <a:gd name="connsiteY3-40" fmla="*/ 536331 h 2101362"/>
              <a:gd name="connsiteX4-41" fmla="*/ 1591408 w 1855177"/>
              <a:gd name="connsiteY4-42" fmla="*/ 624254 h 2101362"/>
              <a:gd name="connsiteX5-43" fmla="*/ 1635369 w 1855177"/>
              <a:gd name="connsiteY5-44" fmla="*/ 747347 h 2101362"/>
              <a:gd name="connsiteX6-45" fmla="*/ 1855177 w 1855177"/>
              <a:gd name="connsiteY6-46" fmla="*/ 2083777 h 2101362"/>
              <a:gd name="connsiteX7-47" fmla="*/ 0 w 1855177"/>
              <a:gd name="connsiteY7-48" fmla="*/ 2101362 h 2101362"/>
              <a:gd name="connsiteX0-49" fmla="*/ 1081454 w 1855177"/>
              <a:gd name="connsiteY0-50" fmla="*/ 0 h 2101362"/>
              <a:gd name="connsiteX1-51" fmla="*/ 1090246 w 1855177"/>
              <a:gd name="connsiteY1-52" fmla="*/ 123093 h 2101362"/>
              <a:gd name="connsiteX2-53" fmla="*/ 1186961 w 1855177"/>
              <a:gd name="connsiteY2-54" fmla="*/ 342900 h 2101362"/>
              <a:gd name="connsiteX3-55" fmla="*/ 1494692 w 1855177"/>
              <a:gd name="connsiteY3-56" fmla="*/ 536331 h 2101362"/>
              <a:gd name="connsiteX4-57" fmla="*/ 1591408 w 1855177"/>
              <a:gd name="connsiteY4-58" fmla="*/ 624254 h 2101362"/>
              <a:gd name="connsiteX5-59" fmla="*/ 1635369 w 1855177"/>
              <a:gd name="connsiteY5-60" fmla="*/ 747347 h 2101362"/>
              <a:gd name="connsiteX6-61" fmla="*/ 1855177 w 1855177"/>
              <a:gd name="connsiteY6-62" fmla="*/ 2083777 h 2101362"/>
              <a:gd name="connsiteX7-63" fmla="*/ 0 w 1855177"/>
              <a:gd name="connsiteY7-64" fmla="*/ 2101362 h 2101362"/>
              <a:gd name="connsiteX0-65" fmla="*/ 1091321 w 1865044"/>
              <a:gd name="connsiteY0-66" fmla="*/ 0 h 2088205"/>
              <a:gd name="connsiteX1-67" fmla="*/ 1100113 w 1865044"/>
              <a:gd name="connsiteY1-68" fmla="*/ 123093 h 2088205"/>
              <a:gd name="connsiteX2-69" fmla="*/ 1196828 w 1865044"/>
              <a:gd name="connsiteY2-70" fmla="*/ 342900 h 2088205"/>
              <a:gd name="connsiteX3-71" fmla="*/ 1504559 w 1865044"/>
              <a:gd name="connsiteY3-72" fmla="*/ 536331 h 2088205"/>
              <a:gd name="connsiteX4-73" fmla="*/ 1601275 w 1865044"/>
              <a:gd name="connsiteY4-74" fmla="*/ 624254 h 2088205"/>
              <a:gd name="connsiteX5-75" fmla="*/ 1645236 w 1865044"/>
              <a:gd name="connsiteY5-76" fmla="*/ 747347 h 2088205"/>
              <a:gd name="connsiteX6-77" fmla="*/ 1865044 w 1865044"/>
              <a:gd name="connsiteY6-78" fmla="*/ 2083777 h 2088205"/>
              <a:gd name="connsiteX7-79" fmla="*/ 0 w 1865044"/>
              <a:gd name="connsiteY7-80" fmla="*/ 2088205 h 2088205"/>
              <a:gd name="connsiteX0-81" fmla="*/ 1091321 w 1868333"/>
              <a:gd name="connsiteY0-82" fmla="*/ 0 h 2088205"/>
              <a:gd name="connsiteX1-83" fmla="*/ 1100113 w 1868333"/>
              <a:gd name="connsiteY1-84" fmla="*/ 123093 h 2088205"/>
              <a:gd name="connsiteX2-85" fmla="*/ 1196828 w 1868333"/>
              <a:gd name="connsiteY2-86" fmla="*/ 342900 h 2088205"/>
              <a:gd name="connsiteX3-87" fmla="*/ 1504559 w 1868333"/>
              <a:gd name="connsiteY3-88" fmla="*/ 536331 h 2088205"/>
              <a:gd name="connsiteX4-89" fmla="*/ 1601275 w 1868333"/>
              <a:gd name="connsiteY4-90" fmla="*/ 624254 h 2088205"/>
              <a:gd name="connsiteX5-91" fmla="*/ 1645236 w 1868333"/>
              <a:gd name="connsiteY5-92" fmla="*/ 747347 h 2088205"/>
              <a:gd name="connsiteX6-93" fmla="*/ 1868333 w 1868333"/>
              <a:gd name="connsiteY6-94" fmla="*/ 2087066 h 2088205"/>
              <a:gd name="connsiteX7-95" fmla="*/ 0 w 1868333"/>
              <a:gd name="connsiteY7-96" fmla="*/ 2088205 h 20882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868333" h="2088205">
                <a:moveTo>
                  <a:pt x="1091321" y="0"/>
                </a:moveTo>
                <a:cubicBezTo>
                  <a:pt x="1086925" y="32971"/>
                  <a:pt x="1082529" y="65943"/>
                  <a:pt x="1100113" y="123093"/>
                </a:cubicBezTo>
                <a:cubicBezTo>
                  <a:pt x="1117697" y="180243"/>
                  <a:pt x="1129420" y="274027"/>
                  <a:pt x="1196828" y="342900"/>
                </a:cubicBezTo>
                <a:cubicBezTo>
                  <a:pt x="1264236" y="411773"/>
                  <a:pt x="1437151" y="489439"/>
                  <a:pt x="1504559" y="536331"/>
                </a:cubicBezTo>
                <a:cubicBezTo>
                  <a:pt x="1571967" y="583223"/>
                  <a:pt x="1577829" y="589085"/>
                  <a:pt x="1601275" y="624254"/>
                </a:cubicBezTo>
                <a:cubicBezTo>
                  <a:pt x="1624721" y="659423"/>
                  <a:pt x="1636032" y="672535"/>
                  <a:pt x="1645236" y="747347"/>
                </a:cubicBezTo>
                <a:lnTo>
                  <a:pt x="1868333" y="2087066"/>
                </a:lnTo>
                <a:lnTo>
                  <a:pt x="0" y="2088205"/>
                </a:lnTo>
              </a:path>
            </a:pathLst>
          </a:custGeom>
          <a:noFill/>
          <a:ln w="28575">
            <a:solidFill>
              <a:srgbClr val="319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2000" noProof="1"/>
          </a:p>
        </p:txBody>
      </p:sp>
      <p:sp>
        <p:nvSpPr>
          <p:cNvPr id="168" name="任意多边形 34"/>
          <p:cNvSpPr/>
          <p:nvPr>
            <p:custDataLst>
              <p:tags r:id="rId20"/>
            </p:custDataLst>
          </p:nvPr>
        </p:nvSpPr>
        <p:spPr>
          <a:xfrm rot="5400000" flipH="1" flipV="1">
            <a:off x="8788658" y="2998733"/>
            <a:ext cx="801500" cy="2788624"/>
          </a:xfrm>
          <a:custGeom>
            <a:avLst/>
            <a:gdLst>
              <a:gd name="connsiteX0" fmla="*/ 74700 w 1419558"/>
              <a:gd name="connsiteY0" fmla="*/ 0 h 4563208"/>
              <a:gd name="connsiteX1" fmla="*/ 83492 w 1419558"/>
              <a:gd name="connsiteY1" fmla="*/ 114300 h 4563208"/>
              <a:gd name="connsiteX2" fmla="*/ 145038 w 1419558"/>
              <a:gd name="connsiteY2" fmla="*/ 211016 h 4563208"/>
              <a:gd name="connsiteX3" fmla="*/ 382431 w 1419558"/>
              <a:gd name="connsiteY3" fmla="*/ 334108 h 4563208"/>
              <a:gd name="connsiteX4" fmla="*/ 628615 w 1419558"/>
              <a:gd name="connsiteY4" fmla="*/ 483577 h 4563208"/>
              <a:gd name="connsiteX5" fmla="*/ 909969 w 1419558"/>
              <a:gd name="connsiteY5" fmla="*/ 791308 h 4563208"/>
              <a:gd name="connsiteX6" fmla="*/ 1068231 w 1419558"/>
              <a:gd name="connsiteY6" fmla="*/ 967154 h 4563208"/>
              <a:gd name="connsiteX7" fmla="*/ 1217700 w 1419558"/>
              <a:gd name="connsiteY7" fmla="*/ 1301262 h 4563208"/>
              <a:gd name="connsiteX8" fmla="*/ 1261661 w 1419558"/>
              <a:gd name="connsiteY8" fmla="*/ 1591408 h 4563208"/>
              <a:gd name="connsiteX9" fmla="*/ 1349584 w 1419558"/>
              <a:gd name="connsiteY9" fmla="*/ 2110154 h 4563208"/>
              <a:gd name="connsiteX10" fmla="*/ 118661 w 1419558"/>
              <a:gd name="connsiteY10" fmla="*/ 2110154 h 4563208"/>
              <a:gd name="connsiteX11" fmla="*/ 39531 w 1419558"/>
              <a:gd name="connsiteY11" fmla="*/ 2206870 h 4563208"/>
              <a:gd name="connsiteX12" fmla="*/ 39531 w 1419558"/>
              <a:gd name="connsiteY12" fmla="*/ 2268416 h 4563208"/>
              <a:gd name="connsiteX13" fmla="*/ 232961 w 1419558"/>
              <a:gd name="connsiteY13" fmla="*/ 2470639 h 4563208"/>
              <a:gd name="connsiteX14" fmla="*/ 303300 w 1419558"/>
              <a:gd name="connsiteY14" fmla="*/ 2558562 h 4563208"/>
              <a:gd name="connsiteX15" fmla="*/ 373638 w 1419558"/>
              <a:gd name="connsiteY15" fmla="*/ 2848708 h 4563208"/>
              <a:gd name="connsiteX16" fmla="*/ 435184 w 1419558"/>
              <a:gd name="connsiteY16" fmla="*/ 3156439 h 4563208"/>
              <a:gd name="connsiteX17" fmla="*/ 408807 w 1419558"/>
              <a:gd name="connsiteY17" fmla="*/ 3358662 h 4563208"/>
              <a:gd name="connsiteX18" fmla="*/ 400015 w 1419558"/>
              <a:gd name="connsiteY18" fmla="*/ 3499339 h 4563208"/>
              <a:gd name="connsiteX19" fmla="*/ 470354 w 1419558"/>
              <a:gd name="connsiteY19" fmla="*/ 3552093 h 4563208"/>
              <a:gd name="connsiteX20" fmla="*/ 505523 w 1419558"/>
              <a:gd name="connsiteY20" fmla="*/ 3578470 h 4563208"/>
              <a:gd name="connsiteX21" fmla="*/ 523107 w 1419558"/>
              <a:gd name="connsiteY21" fmla="*/ 3763108 h 4563208"/>
              <a:gd name="connsiteX22" fmla="*/ 672577 w 1419558"/>
              <a:gd name="connsiteY22" fmla="*/ 3912577 h 4563208"/>
              <a:gd name="connsiteX23" fmla="*/ 751707 w 1419558"/>
              <a:gd name="connsiteY23" fmla="*/ 4246685 h 4563208"/>
              <a:gd name="connsiteX24" fmla="*/ 786877 w 1419558"/>
              <a:gd name="connsiteY24" fmla="*/ 4563208 h 4563208"/>
              <a:gd name="connsiteX0-1" fmla="*/ 74700 w 1419558"/>
              <a:gd name="connsiteY0-2" fmla="*/ 0 h 4563208"/>
              <a:gd name="connsiteX1-3" fmla="*/ 83492 w 1419558"/>
              <a:gd name="connsiteY1-4" fmla="*/ 114300 h 4563208"/>
              <a:gd name="connsiteX2-5" fmla="*/ 145038 w 1419558"/>
              <a:gd name="connsiteY2-6" fmla="*/ 211016 h 4563208"/>
              <a:gd name="connsiteX3-7" fmla="*/ 382431 w 1419558"/>
              <a:gd name="connsiteY3-8" fmla="*/ 334108 h 4563208"/>
              <a:gd name="connsiteX4-9" fmla="*/ 628615 w 1419558"/>
              <a:gd name="connsiteY4-10" fmla="*/ 483577 h 4563208"/>
              <a:gd name="connsiteX5-11" fmla="*/ 909969 w 1419558"/>
              <a:gd name="connsiteY5-12" fmla="*/ 791308 h 4563208"/>
              <a:gd name="connsiteX6-13" fmla="*/ 1068231 w 1419558"/>
              <a:gd name="connsiteY6-14" fmla="*/ 967154 h 4563208"/>
              <a:gd name="connsiteX7-15" fmla="*/ 1217700 w 1419558"/>
              <a:gd name="connsiteY7-16" fmla="*/ 1301262 h 4563208"/>
              <a:gd name="connsiteX8-17" fmla="*/ 1261661 w 1419558"/>
              <a:gd name="connsiteY8-18" fmla="*/ 1591408 h 4563208"/>
              <a:gd name="connsiteX9-19" fmla="*/ 1349584 w 1419558"/>
              <a:gd name="connsiteY9-20" fmla="*/ 2110154 h 4563208"/>
              <a:gd name="connsiteX10-21" fmla="*/ 118661 w 1419558"/>
              <a:gd name="connsiteY10-22" fmla="*/ 2110154 h 4563208"/>
              <a:gd name="connsiteX11-23" fmla="*/ 39531 w 1419558"/>
              <a:gd name="connsiteY11-24" fmla="*/ 2206870 h 4563208"/>
              <a:gd name="connsiteX12-25" fmla="*/ 39531 w 1419558"/>
              <a:gd name="connsiteY12-26" fmla="*/ 2268416 h 4563208"/>
              <a:gd name="connsiteX13-27" fmla="*/ 232961 w 1419558"/>
              <a:gd name="connsiteY13-28" fmla="*/ 2470639 h 4563208"/>
              <a:gd name="connsiteX14-29" fmla="*/ 303300 w 1419558"/>
              <a:gd name="connsiteY14-30" fmla="*/ 2558562 h 4563208"/>
              <a:gd name="connsiteX15-31" fmla="*/ 373638 w 1419558"/>
              <a:gd name="connsiteY15-32" fmla="*/ 2848708 h 4563208"/>
              <a:gd name="connsiteX16-33" fmla="*/ 435184 w 1419558"/>
              <a:gd name="connsiteY16-34" fmla="*/ 3156439 h 4563208"/>
              <a:gd name="connsiteX17-35" fmla="*/ 408807 w 1419558"/>
              <a:gd name="connsiteY17-36" fmla="*/ 3358662 h 4563208"/>
              <a:gd name="connsiteX18-37" fmla="*/ 400015 w 1419558"/>
              <a:gd name="connsiteY18-38" fmla="*/ 3499339 h 4563208"/>
              <a:gd name="connsiteX19-39" fmla="*/ 470354 w 1419558"/>
              <a:gd name="connsiteY19-40" fmla="*/ 3552093 h 4563208"/>
              <a:gd name="connsiteX20-41" fmla="*/ 505523 w 1419558"/>
              <a:gd name="connsiteY20-42" fmla="*/ 3578470 h 4563208"/>
              <a:gd name="connsiteX21-43" fmla="*/ 523107 w 1419558"/>
              <a:gd name="connsiteY21-44" fmla="*/ 3763108 h 4563208"/>
              <a:gd name="connsiteX22-45" fmla="*/ 672577 w 1419558"/>
              <a:gd name="connsiteY22-46" fmla="*/ 3912577 h 4563208"/>
              <a:gd name="connsiteX23-47" fmla="*/ 751707 w 1419558"/>
              <a:gd name="connsiteY23-48" fmla="*/ 4246685 h 4563208"/>
              <a:gd name="connsiteX24-49" fmla="*/ 786877 w 1419558"/>
              <a:gd name="connsiteY24-50" fmla="*/ 4563208 h 4563208"/>
              <a:gd name="connsiteX0-51" fmla="*/ 74700 w 1349923"/>
              <a:gd name="connsiteY0-52" fmla="*/ 0 h 4563208"/>
              <a:gd name="connsiteX1-53" fmla="*/ 83492 w 1349923"/>
              <a:gd name="connsiteY1-54" fmla="*/ 114300 h 4563208"/>
              <a:gd name="connsiteX2-55" fmla="*/ 145038 w 1349923"/>
              <a:gd name="connsiteY2-56" fmla="*/ 211016 h 4563208"/>
              <a:gd name="connsiteX3-57" fmla="*/ 382431 w 1349923"/>
              <a:gd name="connsiteY3-58" fmla="*/ 334108 h 4563208"/>
              <a:gd name="connsiteX4-59" fmla="*/ 628615 w 1349923"/>
              <a:gd name="connsiteY4-60" fmla="*/ 483577 h 4563208"/>
              <a:gd name="connsiteX5-61" fmla="*/ 909969 w 1349923"/>
              <a:gd name="connsiteY5-62" fmla="*/ 791308 h 4563208"/>
              <a:gd name="connsiteX6-63" fmla="*/ 1068231 w 1349923"/>
              <a:gd name="connsiteY6-64" fmla="*/ 967154 h 4563208"/>
              <a:gd name="connsiteX7-65" fmla="*/ 1217700 w 1349923"/>
              <a:gd name="connsiteY7-66" fmla="*/ 1301262 h 4563208"/>
              <a:gd name="connsiteX8-67" fmla="*/ 1261661 w 1349923"/>
              <a:gd name="connsiteY8-68" fmla="*/ 1591408 h 4563208"/>
              <a:gd name="connsiteX9-69" fmla="*/ 1349584 w 1349923"/>
              <a:gd name="connsiteY9-70" fmla="*/ 2110154 h 4563208"/>
              <a:gd name="connsiteX10-71" fmla="*/ 118661 w 1349923"/>
              <a:gd name="connsiteY10-72" fmla="*/ 2110154 h 4563208"/>
              <a:gd name="connsiteX11-73" fmla="*/ 39531 w 1349923"/>
              <a:gd name="connsiteY11-74" fmla="*/ 2206870 h 4563208"/>
              <a:gd name="connsiteX12-75" fmla="*/ 39531 w 1349923"/>
              <a:gd name="connsiteY12-76" fmla="*/ 2268416 h 4563208"/>
              <a:gd name="connsiteX13-77" fmla="*/ 232961 w 1349923"/>
              <a:gd name="connsiteY13-78" fmla="*/ 2470639 h 4563208"/>
              <a:gd name="connsiteX14-79" fmla="*/ 303300 w 1349923"/>
              <a:gd name="connsiteY14-80" fmla="*/ 2558562 h 4563208"/>
              <a:gd name="connsiteX15-81" fmla="*/ 373638 w 1349923"/>
              <a:gd name="connsiteY15-82" fmla="*/ 2848708 h 4563208"/>
              <a:gd name="connsiteX16-83" fmla="*/ 435184 w 1349923"/>
              <a:gd name="connsiteY16-84" fmla="*/ 3156439 h 4563208"/>
              <a:gd name="connsiteX17-85" fmla="*/ 408807 w 1349923"/>
              <a:gd name="connsiteY17-86" fmla="*/ 3358662 h 4563208"/>
              <a:gd name="connsiteX18-87" fmla="*/ 400015 w 1349923"/>
              <a:gd name="connsiteY18-88" fmla="*/ 3499339 h 4563208"/>
              <a:gd name="connsiteX19-89" fmla="*/ 470354 w 1349923"/>
              <a:gd name="connsiteY19-90" fmla="*/ 3552093 h 4563208"/>
              <a:gd name="connsiteX20-91" fmla="*/ 505523 w 1349923"/>
              <a:gd name="connsiteY20-92" fmla="*/ 3578470 h 4563208"/>
              <a:gd name="connsiteX21-93" fmla="*/ 523107 w 1349923"/>
              <a:gd name="connsiteY21-94" fmla="*/ 3763108 h 4563208"/>
              <a:gd name="connsiteX22-95" fmla="*/ 672577 w 1349923"/>
              <a:gd name="connsiteY22-96" fmla="*/ 3912577 h 4563208"/>
              <a:gd name="connsiteX23-97" fmla="*/ 751707 w 1349923"/>
              <a:gd name="connsiteY23-98" fmla="*/ 4246685 h 4563208"/>
              <a:gd name="connsiteX24-99" fmla="*/ 786877 w 1349923"/>
              <a:gd name="connsiteY24-100" fmla="*/ 4563208 h 4563208"/>
              <a:gd name="connsiteX0-101" fmla="*/ 74700 w 1349923"/>
              <a:gd name="connsiteY0-102" fmla="*/ 0 h 4563208"/>
              <a:gd name="connsiteX1-103" fmla="*/ 83492 w 1349923"/>
              <a:gd name="connsiteY1-104" fmla="*/ 114300 h 4563208"/>
              <a:gd name="connsiteX2-105" fmla="*/ 145038 w 1349923"/>
              <a:gd name="connsiteY2-106" fmla="*/ 211016 h 4563208"/>
              <a:gd name="connsiteX3-107" fmla="*/ 382431 w 1349923"/>
              <a:gd name="connsiteY3-108" fmla="*/ 334108 h 4563208"/>
              <a:gd name="connsiteX4-109" fmla="*/ 628615 w 1349923"/>
              <a:gd name="connsiteY4-110" fmla="*/ 483577 h 4563208"/>
              <a:gd name="connsiteX5-111" fmla="*/ 909969 w 1349923"/>
              <a:gd name="connsiteY5-112" fmla="*/ 791308 h 4563208"/>
              <a:gd name="connsiteX6-113" fmla="*/ 1068231 w 1349923"/>
              <a:gd name="connsiteY6-114" fmla="*/ 967154 h 4563208"/>
              <a:gd name="connsiteX7-115" fmla="*/ 1217700 w 1349923"/>
              <a:gd name="connsiteY7-116" fmla="*/ 1301262 h 4563208"/>
              <a:gd name="connsiteX8-117" fmla="*/ 1261661 w 1349923"/>
              <a:gd name="connsiteY8-118" fmla="*/ 1591408 h 4563208"/>
              <a:gd name="connsiteX9-119" fmla="*/ 1349584 w 1349923"/>
              <a:gd name="connsiteY9-120" fmla="*/ 2110154 h 4563208"/>
              <a:gd name="connsiteX10-121" fmla="*/ 118661 w 1349923"/>
              <a:gd name="connsiteY10-122" fmla="*/ 2110154 h 4563208"/>
              <a:gd name="connsiteX11-123" fmla="*/ 39531 w 1349923"/>
              <a:gd name="connsiteY11-124" fmla="*/ 2206870 h 4563208"/>
              <a:gd name="connsiteX12-125" fmla="*/ 39531 w 1349923"/>
              <a:gd name="connsiteY12-126" fmla="*/ 2268416 h 4563208"/>
              <a:gd name="connsiteX13-127" fmla="*/ 232961 w 1349923"/>
              <a:gd name="connsiteY13-128" fmla="*/ 2470639 h 4563208"/>
              <a:gd name="connsiteX14-129" fmla="*/ 303300 w 1349923"/>
              <a:gd name="connsiteY14-130" fmla="*/ 2558562 h 4563208"/>
              <a:gd name="connsiteX15-131" fmla="*/ 373638 w 1349923"/>
              <a:gd name="connsiteY15-132" fmla="*/ 2848708 h 4563208"/>
              <a:gd name="connsiteX16-133" fmla="*/ 435184 w 1349923"/>
              <a:gd name="connsiteY16-134" fmla="*/ 3156439 h 4563208"/>
              <a:gd name="connsiteX17-135" fmla="*/ 408807 w 1349923"/>
              <a:gd name="connsiteY17-136" fmla="*/ 3358662 h 4563208"/>
              <a:gd name="connsiteX18-137" fmla="*/ 400015 w 1349923"/>
              <a:gd name="connsiteY18-138" fmla="*/ 3499339 h 4563208"/>
              <a:gd name="connsiteX19-139" fmla="*/ 470354 w 1349923"/>
              <a:gd name="connsiteY19-140" fmla="*/ 3552093 h 4563208"/>
              <a:gd name="connsiteX20-141" fmla="*/ 505523 w 1349923"/>
              <a:gd name="connsiteY20-142" fmla="*/ 3578470 h 4563208"/>
              <a:gd name="connsiteX21-143" fmla="*/ 523107 w 1349923"/>
              <a:gd name="connsiteY21-144" fmla="*/ 3763108 h 4563208"/>
              <a:gd name="connsiteX22-145" fmla="*/ 672577 w 1349923"/>
              <a:gd name="connsiteY22-146" fmla="*/ 3912577 h 4563208"/>
              <a:gd name="connsiteX23-147" fmla="*/ 751707 w 1349923"/>
              <a:gd name="connsiteY23-148" fmla="*/ 4246685 h 4563208"/>
              <a:gd name="connsiteX24-149" fmla="*/ 786877 w 1349923"/>
              <a:gd name="connsiteY24-150" fmla="*/ 4563208 h 4563208"/>
              <a:gd name="connsiteX0-151" fmla="*/ 52898 w 1328121"/>
              <a:gd name="connsiteY0-152" fmla="*/ 0 h 4563208"/>
              <a:gd name="connsiteX1-153" fmla="*/ 61690 w 1328121"/>
              <a:gd name="connsiteY1-154" fmla="*/ 114300 h 4563208"/>
              <a:gd name="connsiteX2-155" fmla="*/ 123236 w 1328121"/>
              <a:gd name="connsiteY2-156" fmla="*/ 211016 h 4563208"/>
              <a:gd name="connsiteX3-157" fmla="*/ 360629 w 1328121"/>
              <a:gd name="connsiteY3-158" fmla="*/ 334108 h 4563208"/>
              <a:gd name="connsiteX4-159" fmla="*/ 606813 w 1328121"/>
              <a:gd name="connsiteY4-160" fmla="*/ 483577 h 4563208"/>
              <a:gd name="connsiteX5-161" fmla="*/ 888167 w 1328121"/>
              <a:gd name="connsiteY5-162" fmla="*/ 791308 h 4563208"/>
              <a:gd name="connsiteX6-163" fmla="*/ 1046429 w 1328121"/>
              <a:gd name="connsiteY6-164" fmla="*/ 967154 h 4563208"/>
              <a:gd name="connsiteX7-165" fmla="*/ 1195898 w 1328121"/>
              <a:gd name="connsiteY7-166" fmla="*/ 1301262 h 4563208"/>
              <a:gd name="connsiteX8-167" fmla="*/ 1239859 w 1328121"/>
              <a:gd name="connsiteY8-168" fmla="*/ 1591408 h 4563208"/>
              <a:gd name="connsiteX9-169" fmla="*/ 1327782 w 1328121"/>
              <a:gd name="connsiteY9-170" fmla="*/ 2110154 h 4563208"/>
              <a:gd name="connsiteX10-171" fmla="*/ 96859 w 1328121"/>
              <a:gd name="connsiteY10-172" fmla="*/ 2110154 h 4563208"/>
              <a:gd name="connsiteX11-173" fmla="*/ 17729 w 1328121"/>
              <a:gd name="connsiteY11-174" fmla="*/ 2206870 h 4563208"/>
              <a:gd name="connsiteX12-175" fmla="*/ 17729 w 1328121"/>
              <a:gd name="connsiteY12-176" fmla="*/ 2268416 h 4563208"/>
              <a:gd name="connsiteX13-177" fmla="*/ 211159 w 1328121"/>
              <a:gd name="connsiteY13-178" fmla="*/ 2470639 h 4563208"/>
              <a:gd name="connsiteX14-179" fmla="*/ 281498 w 1328121"/>
              <a:gd name="connsiteY14-180" fmla="*/ 2558562 h 4563208"/>
              <a:gd name="connsiteX15-181" fmla="*/ 351836 w 1328121"/>
              <a:gd name="connsiteY15-182" fmla="*/ 2848708 h 4563208"/>
              <a:gd name="connsiteX16-183" fmla="*/ 413382 w 1328121"/>
              <a:gd name="connsiteY16-184" fmla="*/ 3156439 h 4563208"/>
              <a:gd name="connsiteX17-185" fmla="*/ 387005 w 1328121"/>
              <a:gd name="connsiteY17-186" fmla="*/ 3358662 h 4563208"/>
              <a:gd name="connsiteX18-187" fmla="*/ 378213 w 1328121"/>
              <a:gd name="connsiteY18-188" fmla="*/ 3499339 h 4563208"/>
              <a:gd name="connsiteX19-189" fmla="*/ 448552 w 1328121"/>
              <a:gd name="connsiteY19-190" fmla="*/ 3552093 h 4563208"/>
              <a:gd name="connsiteX20-191" fmla="*/ 483721 w 1328121"/>
              <a:gd name="connsiteY20-192" fmla="*/ 3578470 h 4563208"/>
              <a:gd name="connsiteX21-193" fmla="*/ 501305 w 1328121"/>
              <a:gd name="connsiteY21-194" fmla="*/ 3763108 h 4563208"/>
              <a:gd name="connsiteX22-195" fmla="*/ 650775 w 1328121"/>
              <a:gd name="connsiteY22-196" fmla="*/ 3912577 h 4563208"/>
              <a:gd name="connsiteX23-197" fmla="*/ 729905 w 1328121"/>
              <a:gd name="connsiteY23-198" fmla="*/ 4246685 h 4563208"/>
              <a:gd name="connsiteX24-199" fmla="*/ 765075 w 1328121"/>
              <a:gd name="connsiteY24-200" fmla="*/ 4563208 h 4563208"/>
              <a:gd name="connsiteX0-201" fmla="*/ 77777 w 1353000"/>
              <a:gd name="connsiteY0-202" fmla="*/ 0 h 4563208"/>
              <a:gd name="connsiteX1-203" fmla="*/ 86569 w 1353000"/>
              <a:gd name="connsiteY1-204" fmla="*/ 114300 h 4563208"/>
              <a:gd name="connsiteX2-205" fmla="*/ 148115 w 1353000"/>
              <a:gd name="connsiteY2-206" fmla="*/ 211016 h 4563208"/>
              <a:gd name="connsiteX3-207" fmla="*/ 385508 w 1353000"/>
              <a:gd name="connsiteY3-208" fmla="*/ 334108 h 4563208"/>
              <a:gd name="connsiteX4-209" fmla="*/ 631692 w 1353000"/>
              <a:gd name="connsiteY4-210" fmla="*/ 483577 h 4563208"/>
              <a:gd name="connsiteX5-211" fmla="*/ 913046 w 1353000"/>
              <a:gd name="connsiteY5-212" fmla="*/ 791308 h 4563208"/>
              <a:gd name="connsiteX6-213" fmla="*/ 1071308 w 1353000"/>
              <a:gd name="connsiteY6-214" fmla="*/ 967154 h 4563208"/>
              <a:gd name="connsiteX7-215" fmla="*/ 1220777 w 1353000"/>
              <a:gd name="connsiteY7-216" fmla="*/ 1301262 h 4563208"/>
              <a:gd name="connsiteX8-217" fmla="*/ 1264738 w 1353000"/>
              <a:gd name="connsiteY8-218" fmla="*/ 1591408 h 4563208"/>
              <a:gd name="connsiteX9-219" fmla="*/ 1352661 w 1353000"/>
              <a:gd name="connsiteY9-220" fmla="*/ 2110154 h 4563208"/>
              <a:gd name="connsiteX10-221" fmla="*/ 121738 w 1353000"/>
              <a:gd name="connsiteY10-222" fmla="*/ 2110154 h 4563208"/>
              <a:gd name="connsiteX11-223" fmla="*/ 36013 w 1353000"/>
              <a:gd name="connsiteY11-224" fmla="*/ 2189285 h 4563208"/>
              <a:gd name="connsiteX12-225" fmla="*/ 42608 w 1353000"/>
              <a:gd name="connsiteY12-226" fmla="*/ 2268416 h 4563208"/>
              <a:gd name="connsiteX13-227" fmla="*/ 236038 w 1353000"/>
              <a:gd name="connsiteY13-228" fmla="*/ 2470639 h 4563208"/>
              <a:gd name="connsiteX14-229" fmla="*/ 306377 w 1353000"/>
              <a:gd name="connsiteY14-230" fmla="*/ 2558562 h 4563208"/>
              <a:gd name="connsiteX15-231" fmla="*/ 376715 w 1353000"/>
              <a:gd name="connsiteY15-232" fmla="*/ 2848708 h 4563208"/>
              <a:gd name="connsiteX16-233" fmla="*/ 438261 w 1353000"/>
              <a:gd name="connsiteY16-234" fmla="*/ 3156439 h 4563208"/>
              <a:gd name="connsiteX17-235" fmla="*/ 411884 w 1353000"/>
              <a:gd name="connsiteY17-236" fmla="*/ 3358662 h 4563208"/>
              <a:gd name="connsiteX18-237" fmla="*/ 403092 w 1353000"/>
              <a:gd name="connsiteY18-238" fmla="*/ 3499339 h 4563208"/>
              <a:gd name="connsiteX19-239" fmla="*/ 473431 w 1353000"/>
              <a:gd name="connsiteY19-240" fmla="*/ 3552093 h 4563208"/>
              <a:gd name="connsiteX20-241" fmla="*/ 508600 w 1353000"/>
              <a:gd name="connsiteY20-242" fmla="*/ 3578470 h 4563208"/>
              <a:gd name="connsiteX21-243" fmla="*/ 526184 w 1353000"/>
              <a:gd name="connsiteY21-244" fmla="*/ 3763108 h 4563208"/>
              <a:gd name="connsiteX22-245" fmla="*/ 675654 w 1353000"/>
              <a:gd name="connsiteY22-246" fmla="*/ 3912577 h 4563208"/>
              <a:gd name="connsiteX23-247" fmla="*/ 754784 w 1353000"/>
              <a:gd name="connsiteY23-248" fmla="*/ 4246685 h 4563208"/>
              <a:gd name="connsiteX24-249" fmla="*/ 789954 w 1353000"/>
              <a:gd name="connsiteY24-250" fmla="*/ 4563208 h 4563208"/>
              <a:gd name="connsiteX0-251" fmla="*/ 85259 w 1360482"/>
              <a:gd name="connsiteY0-252" fmla="*/ 0 h 4563208"/>
              <a:gd name="connsiteX1-253" fmla="*/ 94051 w 1360482"/>
              <a:gd name="connsiteY1-254" fmla="*/ 114300 h 4563208"/>
              <a:gd name="connsiteX2-255" fmla="*/ 155597 w 1360482"/>
              <a:gd name="connsiteY2-256" fmla="*/ 211016 h 4563208"/>
              <a:gd name="connsiteX3-257" fmla="*/ 392990 w 1360482"/>
              <a:gd name="connsiteY3-258" fmla="*/ 334108 h 4563208"/>
              <a:gd name="connsiteX4-259" fmla="*/ 639174 w 1360482"/>
              <a:gd name="connsiteY4-260" fmla="*/ 483577 h 4563208"/>
              <a:gd name="connsiteX5-261" fmla="*/ 920528 w 1360482"/>
              <a:gd name="connsiteY5-262" fmla="*/ 791308 h 4563208"/>
              <a:gd name="connsiteX6-263" fmla="*/ 1078790 w 1360482"/>
              <a:gd name="connsiteY6-264" fmla="*/ 967154 h 4563208"/>
              <a:gd name="connsiteX7-265" fmla="*/ 1228259 w 1360482"/>
              <a:gd name="connsiteY7-266" fmla="*/ 1301262 h 4563208"/>
              <a:gd name="connsiteX8-267" fmla="*/ 1272220 w 1360482"/>
              <a:gd name="connsiteY8-268" fmla="*/ 1591408 h 4563208"/>
              <a:gd name="connsiteX9-269" fmla="*/ 1360143 w 1360482"/>
              <a:gd name="connsiteY9-270" fmla="*/ 2110154 h 4563208"/>
              <a:gd name="connsiteX10-271" fmla="*/ 129220 w 1360482"/>
              <a:gd name="connsiteY10-272" fmla="*/ 2110154 h 4563208"/>
              <a:gd name="connsiteX11-273" fmla="*/ 50090 w 1360482"/>
              <a:gd name="connsiteY11-274" fmla="*/ 2268416 h 4563208"/>
              <a:gd name="connsiteX12-275" fmla="*/ 243520 w 1360482"/>
              <a:gd name="connsiteY12-276" fmla="*/ 2470639 h 4563208"/>
              <a:gd name="connsiteX13-277" fmla="*/ 313859 w 1360482"/>
              <a:gd name="connsiteY13-278" fmla="*/ 2558562 h 4563208"/>
              <a:gd name="connsiteX14-279" fmla="*/ 384197 w 1360482"/>
              <a:gd name="connsiteY14-280" fmla="*/ 2848708 h 4563208"/>
              <a:gd name="connsiteX15-281" fmla="*/ 445743 w 1360482"/>
              <a:gd name="connsiteY15-282" fmla="*/ 3156439 h 4563208"/>
              <a:gd name="connsiteX16-283" fmla="*/ 419366 w 1360482"/>
              <a:gd name="connsiteY16-284" fmla="*/ 3358662 h 4563208"/>
              <a:gd name="connsiteX17-285" fmla="*/ 410574 w 1360482"/>
              <a:gd name="connsiteY17-286" fmla="*/ 3499339 h 4563208"/>
              <a:gd name="connsiteX18-287" fmla="*/ 480913 w 1360482"/>
              <a:gd name="connsiteY18-288" fmla="*/ 3552093 h 4563208"/>
              <a:gd name="connsiteX19-289" fmla="*/ 516082 w 1360482"/>
              <a:gd name="connsiteY19-290" fmla="*/ 3578470 h 4563208"/>
              <a:gd name="connsiteX20-291" fmla="*/ 533666 w 1360482"/>
              <a:gd name="connsiteY20-292" fmla="*/ 3763108 h 4563208"/>
              <a:gd name="connsiteX21-293" fmla="*/ 683136 w 1360482"/>
              <a:gd name="connsiteY21-294" fmla="*/ 3912577 h 4563208"/>
              <a:gd name="connsiteX22-295" fmla="*/ 762266 w 1360482"/>
              <a:gd name="connsiteY22-296" fmla="*/ 4246685 h 4563208"/>
              <a:gd name="connsiteX23-297" fmla="*/ 797436 w 1360482"/>
              <a:gd name="connsiteY23-298" fmla="*/ 4563208 h 4563208"/>
              <a:gd name="connsiteX0-299" fmla="*/ 92997 w 1368220"/>
              <a:gd name="connsiteY0-300" fmla="*/ 0 h 4563208"/>
              <a:gd name="connsiteX1-301" fmla="*/ 101789 w 1368220"/>
              <a:gd name="connsiteY1-302" fmla="*/ 114300 h 4563208"/>
              <a:gd name="connsiteX2-303" fmla="*/ 163335 w 1368220"/>
              <a:gd name="connsiteY2-304" fmla="*/ 211016 h 4563208"/>
              <a:gd name="connsiteX3-305" fmla="*/ 400728 w 1368220"/>
              <a:gd name="connsiteY3-306" fmla="*/ 334108 h 4563208"/>
              <a:gd name="connsiteX4-307" fmla="*/ 646912 w 1368220"/>
              <a:gd name="connsiteY4-308" fmla="*/ 483577 h 4563208"/>
              <a:gd name="connsiteX5-309" fmla="*/ 928266 w 1368220"/>
              <a:gd name="connsiteY5-310" fmla="*/ 791308 h 4563208"/>
              <a:gd name="connsiteX6-311" fmla="*/ 1086528 w 1368220"/>
              <a:gd name="connsiteY6-312" fmla="*/ 967154 h 4563208"/>
              <a:gd name="connsiteX7-313" fmla="*/ 1235997 w 1368220"/>
              <a:gd name="connsiteY7-314" fmla="*/ 1301262 h 4563208"/>
              <a:gd name="connsiteX8-315" fmla="*/ 1279958 w 1368220"/>
              <a:gd name="connsiteY8-316" fmla="*/ 1591408 h 4563208"/>
              <a:gd name="connsiteX9-317" fmla="*/ 1367881 w 1368220"/>
              <a:gd name="connsiteY9-318" fmla="*/ 2110154 h 4563208"/>
              <a:gd name="connsiteX10-319" fmla="*/ 136958 w 1368220"/>
              <a:gd name="connsiteY10-320" fmla="*/ 2110154 h 4563208"/>
              <a:gd name="connsiteX11-321" fmla="*/ 57828 w 1368220"/>
              <a:gd name="connsiteY11-322" fmla="*/ 2268416 h 4563208"/>
              <a:gd name="connsiteX12-323" fmla="*/ 251258 w 1368220"/>
              <a:gd name="connsiteY12-324" fmla="*/ 2470639 h 4563208"/>
              <a:gd name="connsiteX13-325" fmla="*/ 321597 w 1368220"/>
              <a:gd name="connsiteY13-326" fmla="*/ 2558562 h 4563208"/>
              <a:gd name="connsiteX14-327" fmla="*/ 391935 w 1368220"/>
              <a:gd name="connsiteY14-328" fmla="*/ 2848708 h 4563208"/>
              <a:gd name="connsiteX15-329" fmla="*/ 453481 w 1368220"/>
              <a:gd name="connsiteY15-330" fmla="*/ 3156439 h 4563208"/>
              <a:gd name="connsiteX16-331" fmla="*/ 427104 w 1368220"/>
              <a:gd name="connsiteY16-332" fmla="*/ 3358662 h 4563208"/>
              <a:gd name="connsiteX17-333" fmla="*/ 418312 w 1368220"/>
              <a:gd name="connsiteY17-334" fmla="*/ 3499339 h 4563208"/>
              <a:gd name="connsiteX18-335" fmla="*/ 488651 w 1368220"/>
              <a:gd name="connsiteY18-336" fmla="*/ 3552093 h 4563208"/>
              <a:gd name="connsiteX19-337" fmla="*/ 523820 w 1368220"/>
              <a:gd name="connsiteY19-338" fmla="*/ 3578470 h 4563208"/>
              <a:gd name="connsiteX20-339" fmla="*/ 541404 w 1368220"/>
              <a:gd name="connsiteY20-340" fmla="*/ 3763108 h 4563208"/>
              <a:gd name="connsiteX21-341" fmla="*/ 690874 w 1368220"/>
              <a:gd name="connsiteY21-342" fmla="*/ 3912577 h 4563208"/>
              <a:gd name="connsiteX22-343" fmla="*/ 770004 w 1368220"/>
              <a:gd name="connsiteY22-344" fmla="*/ 4246685 h 4563208"/>
              <a:gd name="connsiteX23-345" fmla="*/ 805174 w 1368220"/>
              <a:gd name="connsiteY23-346" fmla="*/ 4563208 h 4563208"/>
              <a:gd name="connsiteX0-347" fmla="*/ 92997 w 1368220"/>
              <a:gd name="connsiteY0-348" fmla="*/ 0 h 4563208"/>
              <a:gd name="connsiteX1-349" fmla="*/ 101789 w 1368220"/>
              <a:gd name="connsiteY1-350" fmla="*/ 114300 h 4563208"/>
              <a:gd name="connsiteX2-351" fmla="*/ 163335 w 1368220"/>
              <a:gd name="connsiteY2-352" fmla="*/ 211016 h 4563208"/>
              <a:gd name="connsiteX3-353" fmla="*/ 400728 w 1368220"/>
              <a:gd name="connsiteY3-354" fmla="*/ 334108 h 4563208"/>
              <a:gd name="connsiteX4-355" fmla="*/ 646912 w 1368220"/>
              <a:gd name="connsiteY4-356" fmla="*/ 483577 h 4563208"/>
              <a:gd name="connsiteX5-357" fmla="*/ 928266 w 1368220"/>
              <a:gd name="connsiteY5-358" fmla="*/ 791308 h 4563208"/>
              <a:gd name="connsiteX6-359" fmla="*/ 1086528 w 1368220"/>
              <a:gd name="connsiteY6-360" fmla="*/ 967154 h 4563208"/>
              <a:gd name="connsiteX7-361" fmla="*/ 1235997 w 1368220"/>
              <a:gd name="connsiteY7-362" fmla="*/ 1301262 h 4563208"/>
              <a:gd name="connsiteX8-363" fmla="*/ 1279958 w 1368220"/>
              <a:gd name="connsiteY8-364" fmla="*/ 1591408 h 4563208"/>
              <a:gd name="connsiteX9-365" fmla="*/ 1367881 w 1368220"/>
              <a:gd name="connsiteY9-366" fmla="*/ 2110154 h 4563208"/>
              <a:gd name="connsiteX10-367" fmla="*/ 136958 w 1368220"/>
              <a:gd name="connsiteY10-368" fmla="*/ 2110154 h 4563208"/>
              <a:gd name="connsiteX11-369" fmla="*/ 57828 w 1368220"/>
              <a:gd name="connsiteY11-370" fmla="*/ 2268416 h 4563208"/>
              <a:gd name="connsiteX12-371" fmla="*/ 251258 w 1368220"/>
              <a:gd name="connsiteY12-372" fmla="*/ 2470639 h 4563208"/>
              <a:gd name="connsiteX13-373" fmla="*/ 321597 w 1368220"/>
              <a:gd name="connsiteY13-374" fmla="*/ 2558562 h 4563208"/>
              <a:gd name="connsiteX14-375" fmla="*/ 391935 w 1368220"/>
              <a:gd name="connsiteY14-376" fmla="*/ 2848708 h 4563208"/>
              <a:gd name="connsiteX15-377" fmla="*/ 453481 w 1368220"/>
              <a:gd name="connsiteY15-378" fmla="*/ 3156439 h 4563208"/>
              <a:gd name="connsiteX16-379" fmla="*/ 427104 w 1368220"/>
              <a:gd name="connsiteY16-380" fmla="*/ 3358662 h 4563208"/>
              <a:gd name="connsiteX17-381" fmla="*/ 418312 w 1368220"/>
              <a:gd name="connsiteY17-382" fmla="*/ 3499339 h 4563208"/>
              <a:gd name="connsiteX18-383" fmla="*/ 488651 w 1368220"/>
              <a:gd name="connsiteY18-384" fmla="*/ 3552093 h 4563208"/>
              <a:gd name="connsiteX19-385" fmla="*/ 523820 w 1368220"/>
              <a:gd name="connsiteY19-386" fmla="*/ 3578470 h 4563208"/>
              <a:gd name="connsiteX20-387" fmla="*/ 541404 w 1368220"/>
              <a:gd name="connsiteY20-388" fmla="*/ 3763108 h 4563208"/>
              <a:gd name="connsiteX21-389" fmla="*/ 690874 w 1368220"/>
              <a:gd name="connsiteY21-390" fmla="*/ 3912577 h 4563208"/>
              <a:gd name="connsiteX22-391" fmla="*/ 770004 w 1368220"/>
              <a:gd name="connsiteY22-392" fmla="*/ 4246685 h 4563208"/>
              <a:gd name="connsiteX23-393" fmla="*/ 805174 w 1368220"/>
              <a:gd name="connsiteY23-394" fmla="*/ 4563208 h 4563208"/>
              <a:gd name="connsiteX0-395" fmla="*/ 56013 w 1331236"/>
              <a:gd name="connsiteY0-396" fmla="*/ 0 h 4563208"/>
              <a:gd name="connsiteX1-397" fmla="*/ 64805 w 1331236"/>
              <a:gd name="connsiteY1-398" fmla="*/ 114300 h 4563208"/>
              <a:gd name="connsiteX2-399" fmla="*/ 126351 w 1331236"/>
              <a:gd name="connsiteY2-400" fmla="*/ 211016 h 4563208"/>
              <a:gd name="connsiteX3-401" fmla="*/ 363744 w 1331236"/>
              <a:gd name="connsiteY3-402" fmla="*/ 334108 h 4563208"/>
              <a:gd name="connsiteX4-403" fmla="*/ 609928 w 1331236"/>
              <a:gd name="connsiteY4-404" fmla="*/ 483577 h 4563208"/>
              <a:gd name="connsiteX5-405" fmla="*/ 891282 w 1331236"/>
              <a:gd name="connsiteY5-406" fmla="*/ 791308 h 4563208"/>
              <a:gd name="connsiteX6-407" fmla="*/ 1049544 w 1331236"/>
              <a:gd name="connsiteY6-408" fmla="*/ 967154 h 4563208"/>
              <a:gd name="connsiteX7-409" fmla="*/ 1199013 w 1331236"/>
              <a:gd name="connsiteY7-410" fmla="*/ 1301262 h 4563208"/>
              <a:gd name="connsiteX8-411" fmla="*/ 1242974 w 1331236"/>
              <a:gd name="connsiteY8-412" fmla="*/ 1591408 h 4563208"/>
              <a:gd name="connsiteX9-413" fmla="*/ 1330897 w 1331236"/>
              <a:gd name="connsiteY9-414" fmla="*/ 2110154 h 4563208"/>
              <a:gd name="connsiteX10-415" fmla="*/ 99974 w 1331236"/>
              <a:gd name="connsiteY10-416" fmla="*/ 2110154 h 4563208"/>
              <a:gd name="connsiteX11-417" fmla="*/ 20844 w 1331236"/>
              <a:gd name="connsiteY11-418" fmla="*/ 2268416 h 4563208"/>
              <a:gd name="connsiteX12-419" fmla="*/ 214274 w 1331236"/>
              <a:gd name="connsiteY12-420" fmla="*/ 2470639 h 4563208"/>
              <a:gd name="connsiteX13-421" fmla="*/ 284613 w 1331236"/>
              <a:gd name="connsiteY13-422" fmla="*/ 2558562 h 4563208"/>
              <a:gd name="connsiteX14-423" fmla="*/ 354951 w 1331236"/>
              <a:gd name="connsiteY14-424" fmla="*/ 2848708 h 4563208"/>
              <a:gd name="connsiteX15-425" fmla="*/ 416497 w 1331236"/>
              <a:gd name="connsiteY15-426" fmla="*/ 3156439 h 4563208"/>
              <a:gd name="connsiteX16-427" fmla="*/ 390120 w 1331236"/>
              <a:gd name="connsiteY16-428" fmla="*/ 3358662 h 4563208"/>
              <a:gd name="connsiteX17-429" fmla="*/ 381328 w 1331236"/>
              <a:gd name="connsiteY17-430" fmla="*/ 3499339 h 4563208"/>
              <a:gd name="connsiteX18-431" fmla="*/ 451667 w 1331236"/>
              <a:gd name="connsiteY18-432" fmla="*/ 3552093 h 4563208"/>
              <a:gd name="connsiteX19-433" fmla="*/ 486836 w 1331236"/>
              <a:gd name="connsiteY19-434" fmla="*/ 3578470 h 4563208"/>
              <a:gd name="connsiteX20-435" fmla="*/ 504420 w 1331236"/>
              <a:gd name="connsiteY20-436" fmla="*/ 3763108 h 4563208"/>
              <a:gd name="connsiteX21-437" fmla="*/ 653890 w 1331236"/>
              <a:gd name="connsiteY21-438" fmla="*/ 3912577 h 4563208"/>
              <a:gd name="connsiteX22-439" fmla="*/ 733020 w 1331236"/>
              <a:gd name="connsiteY22-440" fmla="*/ 4246685 h 4563208"/>
              <a:gd name="connsiteX23-441" fmla="*/ 768190 w 1331236"/>
              <a:gd name="connsiteY23-442" fmla="*/ 4563208 h 4563208"/>
              <a:gd name="connsiteX0-443" fmla="*/ 41498 w 1316721"/>
              <a:gd name="connsiteY0-444" fmla="*/ 0 h 4563208"/>
              <a:gd name="connsiteX1-445" fmla="*/ 50290 w 1316721"/>
              <a:gd name="connsiteY1-446" fmla="*/ 114300 h 4563208"/>
              <a:gd name="connsiteX2-447" fmla="*/ 111836 w 1316721"/>
              <a:gd name="connsiteY2-448" fmla="*/ 211016 h 4563208"/>
              <a:gd name="connsiteX3-449" fmla="*/ 349229 w 1316721"/>
              <a:gd name="connsiteY3-450" fmla="*/ 334108 h 4563208"/>
              <a:gd name="connsiteX4-451" fmla="*/ 595413 w 1316721"/>
              <a:gd name="connsiteY4-452" fmla="*/ 483577 h 4563208"/>
              <a:gd name="connsiteX5-453" fmla="*/ 876767 w 1316721"/>
              <a:gd name="connsiteY5-454" fmla="*/ 791308 h 4563208"/>
              <a:gd name="connsiteX6-455" fmla="*/ 1035029 w 1316721"/>
              <a:gd name="connsiteY6-456" fmla="*/ 967154 h 4563208"/>
              <a:gd name="connsiteX7-457" fmla="*/ 1184498 w 1316721"/>
              <a:gd name="connsiteY7-458" fmla="*/ 1301262 h 4563208"/>
              <a:gd name="connsiteX8-459" fmla="*/ 1228459 w 1316721"/>
              <a:gd name="connsiteY8-460" fmla="*/ 1591408 h 4563208"/>
              <a:gd name="connsiteX9-461" fmla="*/ 1316382 w 1316721"/>
              <a:gd name="connsiteY9-462" fmla="*/ 2110154 h 4563208"/>
              <a:gd name="connsiteX10-463" fmla="*/ 103044 w 1316721"/>
              <a:gd name="connsiteY10-464" fmla="*/ 2099164 h 4563208"/>
              <a:gd name="connsiteX11-465" fmla="*/ 6329 w 1316721"/>
              <a:gd name="connsiteY11-466" fmla="*/ 2268416 h 4563208"/>
              <a:gd name="connsiteX12-467" fmla="*/ 199759 w 1316721"/>
              <a:gd name="connsiteY12-468" fmla="*/ 2470639 h 4563208"/>
              <a:gd name="connsiteX13-469" fmla="*/ 270098 w 1316721"/>
              <a:gd name="connsiteY13-470" fmla="*/ 2558562 h 4563208"/>
              <a:gd name="connsiteX14-471" fmla="*/ 340436 w 1316721"/>
              <a:gd name="connsiteY14-472" fmla="*/ 2848708 h 4563208"/>
              <a:gd name="connsiteX15-473" fmla="*/ 401982 w 1316721"/>
              <a:gd name="connsiteY15-474" fmla="*/ 3156439 h 4563208"/>
              <a:gd name="connsiteX16-475" fmla="*/ 375605 w 1316721"/>
              <a:gd name="connsiteY16-476" fmla="*/ 3358662 h 4563208"/>
              <a:gd name="connsiteX17-477" fmla="*/ 366813 w 1316721"/>
              <a:gd name="connsiteY17-478" fmla="*/ 3499339 h 4563208"/>
              <a:gd name="connsiteX18-479" fmla="*/ 437152 w 1316721"/>
              <a:gd name="connsiteY18-480" fmla="*/ 3552093 h 4563208"/>
              <a:gd name="connsiteX19-481" fmla="*/ 472321 w 1316721"/>
              <a:gd name="connsiteY19-482" fmla="*/ 3578470 h 4563208"/>
              <a:gd name="connsiteX20-483" fmla="*/ 489905 w 1316721"/>
              <a:gd name="connsiteY20-484" fmla="*/ 3763108 h 4563208"/>
              <a:gd name="connsiteX21-485" fmla="*/ 639375 w 1316721"/>
              <a:gd name="connsiteY21-486" fmla="*/ 3912577 h 4563208"/>
              <a:gd name="connsiteX22-487" fmla="*/ 718505 w 1316721"/>
              <a:gd name="connsiteY22-488" fmla="*/ 4246685 h 4563208"/>
              <a:gd name="connsiteX23-489" fmla="*/ 753675 w 1316721"/>
              <a:gd name="connsiteY23-490" fmla="*/ 4563208 h 4563208"/>
              <a:gd name="connsiteX0-491" fmla="*/ 41498 w 1310153"/>
              <a:gd name="connsiteY0-492" fmla="*/ 0 h 4563208"/>
              <a:gd name="connsiteX1-493" fmla="*/ 50290 w 1310153"/>
              <a:gd name="connsiteY1-494" fmla="*/ 114300 h 4563208"/>
              <a:gd name="connsiteX2-495" fmla="*/ 111836 w 1310153"/>
              <a:gd name="connsiteY2-496" fmla="*/ 211016 h 4563208"/>
              <a:gd name="connsiteX3-497" fmla="*/ 349229 w 1310153"/>
              <a:gd name="connsiteY3-498" fmla="*/ 334108 h 4563208"/>
              <a:gd name="connsiteX4-499" fmla="*/ 595413 w 1310153"/>
              <a:gd name="connsiteY4-500" fmla="*/ 483577 h 4563208"/>
              <a:gd name="connsiteX5-501" fmla="*/ 876767 w 1310153"/>
              <a:gd name="connsiteY5-502" fmla="*/ 791308 h 4563208"/>
              <a:gd name="connsiteX6-503" fmla="*/ 1035029 w 1310153"/>
              <a:gd name="connsiteY6-504" fmla="*/ 967154 h 4563208"/>
              <a:gd name="connsiteX7-505" fmla="*/ 1184498 w 1310153"/>
              <a:gd name="connsiteY7-506" fmla="*/ 1301262 h 4563208"/>
              <a:gd name="connsiteX8-507" fmla="*/ 1228459 w 1310153"/>
              <a:gd name="connsiteY8-508" fmla="*/ 1591408 h 4563208"/>
              <a:gd name="connsiteX9-509" fmla="*/ 1309788 w 1310153"/>
              <a:gd name="connsiteY9-510" fmla="*/ 2094768 h 4563208"/>
              <a:gd name="connsiteX10-511" fmla="*/ 103044 w 1310153"/>
              <a:gd name="connsiteY10-512" fmla="*/ 2099164 h 4563208"/>
              <a:gd name="connsiteX11-513" fmla="*/ 6329 w 1310153"/>
              <a:gd name="connsiteY11-514" fmla="*/ 2268416 h 4563208"/>
              <a:gd name="connsiteX12-515" fmla="*/ 199759 w 1310153"/>
              <a:gd name="connsiteY12-516" fmla="*/ 2470639 h 4563208"/>
              <a:gd name="connsiteX13-517" fmla="*/ 270098 w 1310153"/>
              <a:gd name="connsiteY13-518" fmla="*/ 2558562 h 4563208"/>
              <a:gd name="connsiteX14-519" fmla="*/ 340436 w 1310153"/>
              <a:gd name="connsiteY14-520" fmla="*/ 2848708 h 4563208"/>
              <a:gd name="connsiteX15-521" fmla="*/ 401982 w 1310153"/>
              <a:gd name="connsiteY15-522" fmla="*/ 3156439 h 4563208"/>
              <a:gd name="connsiteX16-523" fmla="*/ 375605 w 1310153"/>
              <a:gd name="connsiteY16-524" fmla="*/ 3358662 h 4563208"/>
              <a:gd name="connsiteX17-525" fmla="*/ 366813 w 1310153"/>
              <a:gd name="connsiteY17-526" fmla="*/ 3499339 h 4563208"/>
              <a:gd name="connsiteX18-527" fmla="*/ 437152 w 1310153"/>
              <a:gd name="connsiteY18-528" fmla="*/ 3552093 h 4563208"/>
              <a:gd name="connsiteX19-529" fmla="*/ 472321 w 1310153"/>
              <a:gd name="connsiteY19-530" fmla="*/ 3578470 h 4563208"/>
              <a:gd name="connsiteX20-531" fmla="*/ 489905 w 1310153"/>
              <a:gd name="connsiteY20-532" fmla="*/ 3763108 h 4563208"/>
              <a:gd name="connsiteX21-533" fmla="*/ 639375 w 1310153"/>
              <a:gd name="connsiteY21-534" fmla="*/ 3912577 h 4563208"/>
              <a:gd name="connsiteX22-535" fmla="*/ 718505 w 1310153"/>
              <a:gd name="connsiteY22-536" fmla="*/ 4246685 h 4563208"/>
              <a:gd name="connsiteX23-537" fmla="*/ 753675 w 1310153"/>
              <a:gd name="connsiteY23-538" fmla="*/ 4563208 h 4563208"/>
              <a:gd name="connsiteX0-539" fmla="*/ 41498 w 1310153"/>
              <a:gd name="connsiteY0-540" fmla="*/ 0 h 4563208"/>
              <a:gd name="connsiteX1-541" fmla="*/ 50290 w 1310153"/>
              <a:gd name="connsiteY1-542" fmla="*/ 114300 h 4563208"/>
              <a:gd name="connsiteX2-543" fmla="*/ 111836 w 1310153"/>
              <a:gd name="connsiteY2-544" fmla="*/ 211016 h 4563208"/>
              <a:gd name="connsiteX3-545" fmla="*/ 349229 w 1310153"/>
              <a:gd name="connsiteY3-546" fmla="*/ 334108 h 4563208"/>
              <a:gd name="connsiteX4-547" fmla="*/ 595413 w 1310153"/>
              <a:gd name="connsiteY4-548" fmla="*/ 483577 h 4563208"/>
              <a:gd name="connsiteX5-549" fmla="*/ 876767 w 1310153"/>
              <a:gd name="connsiteY5-550" fmla="*/ 791308 h 4563208"/>
              <a:gd name="connsiteX6-551" fmla="*/ 1035029 w 1310153"/>
              <a:gd name="connsiteY6-552" fmla="*/ 967154 h 4563208"/>
              <a:gd name="connsiteX7-553" fmla="*/ 1184498 w 1310153"/>
              <a:gd name="connsiteY7-554" fmla="*/ 1301262 h 4563208"/>
              <a:gd name="connsiteX8-555" fmla="*/ 1228459 w 1310153"/>
              <a:gd name="connsiteY8-556" fmla="*/ 1591408 h 4563208"/>
              <a:gd name="connsiteX9-557" fmla="*/ 1309788 w 1310153"/>
              <a:gd name="connsiteY9-558" fmla="*/ 2094768 h 4563208"/>
              <a:gd name="connsiteX10-559" fmla="*/ 103044 w 1310153"/>
              <a:gd name="connsiteY10-560" fmla="*/ 2099164 h 4563208"/>
              <a:gd name="connsiteX11-561" fmla="*/ 6329 w 1310153"/>
              <a:gd name="connsiteY11-562" fmla="*/ 2268416 h 4563208"/>
              <a:gd name="connsiteX12-563" fmla="*/ 199759 w 1310153"/>
              <a:gd name="connsiteY12-564" fmla="*/ 2470639 h 4563208"/>
              <a:gd name="connsiteX13-565" fmla="*/ 270098 w 1310153"/>
              <a:gd name="connsiteY13-566" fmla="*/ 2558562 h 4563208"/>
              <a:gd name="connsiteX14-567" fmla="*/ 340436 w 1310153"/>
              <a:gd name="connsiteY14-568" fmla="*/ 2848708 h 4563208"/>
              <a:gd name="connsiteX15-569" fmla="*/ 401982 w 1310153"/>
              <a:gd name="connsiteY15-570" fmla="*/ 3156439 h 4563208"/>
              <a:gd name="connsiteX16-571" fmla="*/ 375605 w 1310153"/>
              <a:gd name="connsiteY16-572" fmla="*/ 3358662 h 4563208"/>
              <a:gd name="connsiteX17-573" fmla="*/ 366813 w 1310153"/>
              <a:gd name="connsiteY17-574" fmla="*/ 3499339 h 4563208"/>
              <a:gd name="connsiteX18-575" fmla="*/ 437152 w 1310153"/>
              <a:gd name="connsiteY18-576" fmla="*/ 3552093 h 4563208"/>
              <a:gd name="connsiteX19-577" fmla="*/ 472321 w 1310153"/>
              <a:gd name="connsiteY19-578" fmla="*/ 3578470 h 4563208"/>
              <a:gd name="connsiteX20-579" fmla="*/ 489905 w 1310153"/>
              <a:gd name="connsiteY20-580" fmla="*/ 3763108 h 4563208"/>
              <a:gd name="connsiteX21-581" fmla="*/ 639375 w 1310153"/>
              <a:gd name="connsiteY21-582" fmla="*/ 3912577 h 4563208"/>
              <a:gd name="connsiteX22-583" fmla="*/ 718505 w 1310153"/>
              <a:gd name="connsiteY22-584" fmla="*/ 4246685 h 4563208"/>
              <a:gd name="connsiteX23-585" fmla="*/ 753675 w 1310153"/>
              <a:gd name="connsiteY23-586" fmla="*/ 4563208 h 4563208"/>
              <a:gd name="connsiteX0-587" fmla="*/ 41498 w 1310153"/>
              <a:gd name="connsiteY0-588" fmla="*/ 0 h 4563208"/>
              <a:gd name="connsiteX1-589" fmla="*/ 50290 w 1310153"/>
              <a:gd name="connsiteY1-590" fmla="*/ 114300 h 4563208"/>
              <a:gd name="connsiteX2-591" fmla="*/ 111836 w 1310153"/>
              <a:gd name="connsiteY2-592" fmla="*/ 211016 h 4563208"/>
              <a:gd name="connsiteX3-593" fmla="*/ 349229 w 1310153"/>
              <a:gd name="connsiteY3-594" fmla="*/ 334108 h 4563208"/>
              <a:gd name="connsiteX4-595" fmla="*/ 595413 w 1310153"/>
              <a:gd name="connsiteY4-596" fmla="*/ 483577 h 4563208"/>
              <a:gd name="connsiteX5-597" fmla="*/ 876767 w 1310153"/>
              <a:gd name="connsiteY5-598" fmla="*/ 780318 h 4563208"/>
              <a:gd name="connsiteX6-599" fmla="*/ 1035029 w 1310153"/>
              <a:gd name="connsiteY6-600" fmla="*/ 967154 h 4563208"/>
              <a:gd name="connsiteX7-601" fmla="*/ 1184498 w 1310153"/>
              <a:gd name="connsiteY7-602" fmla="*/ 1301262 h 4563208"/>
              <a:gd name="connsiteX8-603" fmla="*/ 1228459 w 1310153"/>
              <a:gd name="connsiteY8-604" fmla="*/ 1591408 h 4563208"/>
              <a:gd name="connsiteX9-605" fmla="*/ 1309788 w 1310153"/>
              <a:gd name="connsiteY9-606" fmla="*/ 2094768 h 4563208"/>
              <a:gd name="connsiteX10-607" fmla="*/ 103044 w 1310153"/>
              <a:gd name="connsiteY10-608" fmla="*/ 2099164 h 4563208"/>
              <a:gd name="connsiteX11-609" fmla="*/ 6329 w 1310153"/>
              <a:gd name="connsiteY11-610" fmla="*/ 2268416 h 4563208"/>
              <a:gd name="connsiteX12-611" fmla="*/ 199759 w 1310153"/>
              <a:gd name="connsiteY12-612" fmla="*/ 2470639 h 4563208"/>
              <a:gd name="connsiteX13-613" fmla="*/ 270098 w 1310153"/>
              <a:gd name="connsiteY13-614" fmla="*/ 2558562 h 4563208"/>
              <a:gd name="connsiteX14-615" fmla="*/ 340436 w 1310153"/>
              <a:gd name="connsiteY14-616" fmla="*/ 2848708 h 4563208"/>
              <a:gd name="connsiteX15-617" fmla="*/ 401982 w 1310153"/>
              <a:gd name="connsiteY15-618" fmla="*/ 3156439 h 4563208"/>
              <a:gd name="connsiteX16-619" fmla="*/ 375605 w 1310153"/>
              <a:gd name="connsiteY16-620" fmla="*/ 3358662 h 4563208"/>
              <a:gd name="connsiteX17-621" fmla="*/ 366813 w 1310153"/>
              <a:gd name="connsiteY17-622" fmla="*/ 3499339 h 4563208"/>
              <a:gd name="connsiteX18-623" fmla="*/ 437152 w 1310153"/>
              <a:gd name="connsiteY18-624" fmla="*/ 3552093 h 4563208"/>
              <a:gd name="connsiteX19-625" fmla="*/ 472321 w 1310153"/>
              <a:gd name="connsiteY19-626" fmla="*/ 3578470 h 4563208"/>
              <a:gd name="connsiteX20-627" fmla="*/ 489905 w 1310153"/>
              <a:gd name="connsiteY20-628" fmla="*/ 3763108 h 4563208"/>
              <a:gd name="connsiteX21-629" fmla="*/ 639375 w 1310153"/>
              <a:gd name="connsiteY21-630" fmla="*/ 3912577 h 4563208"/>
              <a:gd name="connsiteX22-631" fmla="*/ 718505 w 1310153"/>
              <a:gd name="connsiteY22-632" fmla="*/ 4246685 h 4563208"/>
              <a:gd name="connsiteX23-633" fmla="*/ 753675 w 1310153"/>
              <a:gd name="connsiteY23-634" fmla="*/ 4563208 h 4563208"/>
              <a:gd name="connsiteX0-635" fmla="*/ 41498 w 1310153"/>
              <a:gd name="connsiteY0-636" fmla="*/ 0 h 4563208"/>
              <a:gd name="connsiteX1-637" fmla="*/ 50290 w 1310153"/>
              <a:gd name="connsiteY1-638" fmla="*/ 114300 h 4563208"/>
              <a:gd name="connsiteX2-639" fmla="*/ 111836 w 1310153"/>
              <a:gd name="connsiteY2-640" fmla="*/ 211016 h 4563208"/>
              <a:gd name="connsiteX3-641" fmla="*/ 349229 w 1310153"/>
              <a:gd name="connsiteY3-642" fmla="*/ 334108 h 4563208"/>
              <a:gd name="connsiteX4-643" fmla="*/ 582225 w 1310153"/>
              <a:gd name="connsiteY4-644" fmla="*/ 487973 h 4563208"/>
              <a:gd name="connsiteX5-645" fmla="*/ 876767 w 1310153"/>
              <a:gd name="connsiteY5-646" fmla="*/ 780318 h 4563208"/>
              <a:gd name="connsiteX6-647" fmla="*/ 1035029 w 1310153"/>
              <a:gd name="connsiteY6-648" fmla="*/ 967154 h 4563208"/>
              <a:gd name="connsiteX7-649" fmla="*/ 1184498 w 1310153"/>
              <a:gd name="connsiteY7-650" fmla="*/ 1301262 h 4563208"/>
              <a:gd name="connsiteX8-651" fmla="*/ 1228459 w 1310153"/>
              <a:gd name="connsiteY8-652" fmla="*/ 1591408 h 4563208"/>
              <a:gd name="connsiteX9-653" fmla="*/ 1309788 w 1310153"/>
              <a:gd name="connsiteY9-654" fmla="*/ 2094768 h 4563208"/>
              <a:gd name="connsiteX10-655" fmla="*/ 103044 w 1310153"/>
              <a:gd name="connsiteY10-656" fmla="*/ 2099164 h 4563208"/>
              <a:gd name="connsiteX11-657" fmla="*/ 6329 w 1310153"/>
              <a:gd name="connsiteY11-658" fmla="*/ 2268416 h 4563208"/>
              <a:gd name="connsiteX12-659" fmla="*/ 199759 w 1310153"/>
              <a:gd name="connsiteY12-660" fmla="*/ 2470639 h 4563208"/>
              <a:gd name="connsiteX13-661" fmla="*/ 270098 w 1310153"/>
              <a:gd name="connsiteY13-662" fmla="*/ 2558562 h 4563208"/>
              <a:gd name="connsiteX14-663" fmla="*/ 340436 w 1310153"/>
              <a:gd name="connsiteY14-664" fmla="*/ 2848708 h 4563208"/>
              <a:gd name="connsiteX15-665" fmla="*/ 401982 w 1310153"/>
              <a:gd name="connsiteY15-666" fmla="*/ 3156439 h 4563208"/>
              <a:gd name="connsiteX16-667" fmla="*/ 375605 w 1310153"/>
              <a:gd name="connsiteY16-668" fmla="*/ 3358662 h 4563208"/>
              <a:gd name="connsiteX17-669" fmla="*/ 366813 w 1310153"/>
              <a:gd name="connsiteY17-670" fmla="*/ 3499339 h 4563208"/>
              <a:gd name="connsiteX18-671" fmla="*/ 437152 w 1310153"/>
              <a:gd name="connsiteY18-672" fmla="*/ 3552093 h 4563208"/>
              <a:gd name="connsiteX19-673" fmla="*/ 472321 w 1310153"/>
              <a:gd name="connsiteY19-674" fmla="*/ 3578470 h 4563208"/>
              <a:gd name="connsiteX20-675" fmla="*/ 489905 w 1310153"/>
              <a:gd name="connsiteY20-676" fmla="*/ 3763108 h 4563208"/>
              <a:gd name="connsiteX21-677" fmla="*/ 639375 w 1310153"/>
              <a:gd name="connsiteY21-678" fmla="*/ 3912577 h 4563208"/>
              <a:gd name="connsiteX22-679" fmla="*/ 718505 w 1310153"/>
              <a:gd name="connsiteY22-680" fmla="*/ 4246685 h 4563208"/>
              <a:gd name="connsiteX23-681" fmla="*/ 753675 w 1310153"/>
              <a:gd name="connsiteY23-682" fmla="*/ 4563208 h 4563208"/>
              <a:gd name="connsiteX0-683" fmla="*/ 41498 w 1310153"/>
              <a:gd name="connsiteY0-684" fmla="*/ 0 h 4563208"/>
              <a:gd name="connsiteX1-685" fmla="*/ 50290 w 1310153"/>
              <a:gd name="connsiteY1-686" fmla="*/ 114300 h 4563208"/>
              <a:gd name="connsiteX2-687" fmla="*/ 111836 w 1310153"/>
              <a:gd name="connsiteY2-688" fmla="*/ 211016 h 4563208"/>
              <a:gd name="connsiteX3-689" fmla="*/ 349229 w 1310153"/>
              <a:gd name="connsiteY3-690" fmla="*/ 334108 h 4563208"/>
              <a:gd name="connsiteX4-691" fmla="*/ 582225 w 1310153"/>
              <a:gd name="connsiteY4-692" fmla="*/ 487973 h 4563208"/>
              <a:gd name="connsiteX5-693" fmla="*/ 876767 w 1310153"/>
              <a:gd name="connsiteY5-694" fmla="*/ 780318 h 4563208"/>
              <a:gd name="connsiteX6-695" fmla="*/ 1035029 w 1310153"/>
              <a:gd name="connsiteY6-696" fmla="*/ 967154 h 4563208"/>
              <a:gd name="connsiteX7-697" fmla="*/ 1184498 w 1310153"/>
              <a:gd name="connsiteY7-698" fmla="*/ 1301262 h 4563208"/>
              <a:gd name="connsiteX8-699" fmla="*/ 1228459 w 1310153"/>
              <a:gd name="connsiteY8-700" fmla="*/ 1591408 h 4563208"/>
              <a:gd name="connsiteX9-701" fmla="*/ 1309788 w 1310153"/>
              <a:gd name="connsiteY9-702" fmla="*/ 2091479 h 4563208"/>
              <a:gd name="connsiteX10-703" fmla="*/ 103044 w 1310153"/>
              <a:gd name="connsiteY10-704" fmla="*/ 2099164 h 4563208"/>
              <a:gd name="connsiteX11-705" fmla="*/ 6329 w 1310153"/>
              <a:gd name="connsiteY11-706" fmla="*/ 2268416 h 4563208"/>
              <a:gd name="connsiteX12-707" fmla="*/ 199759 w 1310153"/>
              <a:gd name="connsiteY12-708" fmla="*/ 2470639 h 4563208"/>
              <a:gd name="connsiteX13-709" fmla="*/ 270098 w 1310153"/>
              <a:gd name="connsiteY13-710" fmla="*/ 2558562 h 4563208"/>
              <a:gd name="connsiteX14-711" fmla="*/ 340436 w 1310153"/>
              <a:gd name="connsiteY14-712" fmla="*/ 2848708 h 4563208"/>
              <a:gd name="connsiteX15-713" fmla="*/ 401982 w 1310153"/>
              <a:gd name="connsiteY15-714" fmla="*/ 3156439 h 4563208"/>
              <a:gd name="connsiteX16-715" fmla="*/ 375605 w 1310153"/>
              <a:gd name="connsiteY16-716" fmla="*/ 3358662 h 4563208"/>
              <a:gd name="connsiteX17-717" fmla="*/ 366813 w 1310153"/>
              <a:gd name="connsiteY17-718" fmla="*/ 3499339 h 4563208"/>
              <a:gd name="connsiteX18-719" fmla="*/ 437152 w 1310153"/>
              <a:gd name="connsiteY18-720" fmla="*/ 3552093 h 4563208"/>
              <a:gd name="connsiteX19-721" fmla="*/ 472321 w 1310153"/>
              <a:gd name="connsiteY19-722" fmla="*/ 3578470 h 4563208"/>
              <a:gd name="connsiteX20-723" fmla="*/ 489905 w 1310153"/>
              <a:gd name="connsiteY20-724" fmla="*/ 3763108 h 4563208"/>
              <a:gd name="connsiteX21-725" fmla="*/ 639375 w 1310153"/>
              <a:gd name="connsiteY21-726" fmla="*/ 3912577 h 4563208"/>
              <a:gd name="connsiteX22-727" fmla="*/ 718505 w 1310153"/>
              <a:gd name="connsiteY22-728" fmla="*/ 4246685 h 4563208"/>
              <a:gd name="connsiteX23-729" fmla="*/ 753675 w 1310153"/>
              <a:gd name="connsiteY23-730" fmla="*/ 4563208 h 4563208"/>
              <a:gd name="connsiteX0-731" fmla="*/ 41498 w 1310212"/>
              <a:gd name="connsiteY0-732" fmla="*/ 0 h 4563208"/>
              <a:gd name="connsiteX1-733" fmla="*/ 50290 w 1310212"/>
              <a:gd name="connsiteY1-734" fmla="*/ 114300 h 4563208"/>
              <a:gd name="connsiteX2-735" fmla="*/ 111836 w 1310212"/>
              <a:gd name="connsiteY2-736" fmla="*/ 211016 h 4563208"/>
              <a:gd name="connsiteX3-737" fmla="*/ 349229 w 1310212"/>
              <a:gd name="connsiteY3-738" fmla="*/ 334108 h 4563208"/>
              <a:gd name="connsiteX4-739" fmla="*/ 582225 w 1310212"/>
              <a:gd name="connsiteY4-740" fmla="*/ 487973 h 4563208"/>
              <a:gd name="connsiteX5-741" fmla="*/ 876767 w 1310212"/>
              <a:gd name="connsiteY5-742" fmla="*/ 780318 h 4563208"/>
              <a:gd name="connsiteX6-743" fmla="*/ 1035029 w 1310212"/>
              <a:gd name="connsiteY6-744" fmla="*/ 967154 h 4563208"/>
              <a:gd name="connsiteX7-745" fmla="*/ 1184498 w 1310212"/>
              <a:gd name="connsiteY7-746" fmla="*/ 1301262 h 4563208"/>
              <a:gd name="connsiteX8-747" fmla="*/ 1238326 w 1310212"/>
              <a:gd name="connsiteY8-748" fmla="*/ 1584830 h 4563208"/>
              <a:gd name="connsiteX9-749" fmla="*/ 1309788 w 1310212"/>
              <a:gd name="connsiteY9-750" fmla="*/ 2091479 h 4563208"/>
              <a:gd name="connsiteX10-751" fmla="*/ 103044 w 1310212"/>
              <a:gd name="connsiteY10-752" fmla="*/ 2099164 h 4563208"/>
              <a:gd name="connsiteX11-753" fmla="*/ 6329 w 1310212"/>
              <a:gd name="connsiteY11-754" fmla="*/ 2268416 h 4563208"/>
              <a:gd name="connsiteX12-755" fmla="*/ 199759 w 1310212"/>
              <a:gd name="connsiteY12-756" fmla="*/ 2470639 h 4563208"/>
              <a:gd name="connsiteX13-757" fmla="*/ 270098 w 1310212"/>
              <a:gd name="connsiteY13-758" fmla="*/ 2558562 h 4563208"/>
              <a:gd name="connsiteX14-759" fmla="*/ 340436 w 1310212"/>
              <a:gd name="connsiteY14-760" fmla="*/ 2848708 h 4563208"/>
              <a:gd name="connsiteX15-761" fmla="*/ 401982 w 1310212"/>
              <a:gd name="connsiteY15-762" fmla="*/ 3156439 h 4563208"/>
              <a:gd name="connsiteX16-763" fmla="*/ 375605 w 1310212"/>
              <a:gd name="connsiteY16-764" fmla="*/ 3358662 h 4563208"/>
              <a:gd name="connsiteX17-765" fmla="*/ 366813 w 1310212"/>
              <a:gd name="connsiteY17-766" fmla="*/ 3499339 h 4563208"/>
              <a:gd name="connsiteX18-767" fmla="*/ 437152 w 1310212"/>
              <a:gd name="connsiteY18-768" fmla="*/ 3552093 h 4563208"/>
              <a:gd name="connsiteX19-769" fmla="*/ 472321 w 1310212"/>
              <a:gd name="connsiteY19-770" fmla="*/ 3578470 h 4563208"/>
              <a:gd name="connsiteX20-771" fmla="*/ 489905 w 1310212"/>
              <a:gd name="connsiteY20-772" fmla="*/ 3763108 h 4563208"/>
              <a:gd name="connsiteX21-773" fmla="*/ 639375 w 1310212"/>
              <a:gd name="connsiteY21-774" fmla="*/ 3912577 h 4563208"/>
              <a:gd name="connsiteX22-775" fmla="*/ 718505 w 1310212"/>
              <a:gd name="connsiteY22-776" fmla="*/ 4246685 h 4563208"/>
              <a:gd name="connsiteX23-777" fmla="*/ 753675 w 1310212"/>
              <a:gd name="connsiteY23-778" fmla="*/ 4563208 h 4563208"/>
              <a:gd name="connsiteX0-779" fmla="*/ 41498 w 1309788"/>
              <a:gd name="connsiteY0-780" fmla="*/ 0 h 4563208"/>
              <a:gd name="connsiteX1-781" fmla="*/ 50290 w 1309788"/>
              <a:gd name="connsiteY1-782" fmla="*/ 114300 h 4563208"/>
              <a:gd name="connsiteX2-783" fmla="*/ 111836 w 1309788"/>
              <a:gd name="connsiteY2-784" fmla="*/ 211016 h 4563208"/>
              <a:gd name="connsiteX3-785" fmla="*/ 349229 w 1309788"/>
              <a:gd name="connsiteY3-786" fmla="*/ 334108 h 4563208"/>
              <a:gd name="connsiteX4-787" fmla="*/ 582225 w 1309788"/>
              <a:gd name="connsiteY4-788" fmla="*/ 487973 h 4563208"/>
              <a:gd name="connsiteX5-789" fmla="*/ 876767 w 1309788"/>
              <a:gd name="connsiteY5-790" fmla="*/ 780318 h 4563208"/>
              <a:gd name="connsiteX6-791" fmla="*/ 1035029 w 1309788"/>
              <a:gd name="connsiteY6-792" fmla="*/ 967154 h 4563208"/>
              <a:gd name="connsiteX7-793" fmla="*/ 1184498 w 1309788"/>
              <a:gd name="connsiteY7-794" fmla="*/ 1301262 h 4563208"/>
              <a:gd name="connsiteX8-795" fmla="*/ 1238326 w 1309788"/>
              <a:gd name="connsiteY8-796" fmla="*/ 1584830 h 4563208"/>
              <a:gd name="connsiteX9-797" fmla="*/ 1309788 w 1309788"/>
              <a:gd name="connsiteY9-798" fmla="*/ 2091479 h 4563208"/>
              <a:gd name="connsiteX10-799" fmla="*/ 103044 w 1309788"/>
              <a:gd name="connsiteY10-800" fmla="*/ 2099164 h 4563208"/>
              <a:gd name="connsiteX11-801" fmla="*/ 6329 w 1309788"/>
              <a:gd name="connsiteY11-802" fmla="*/ 2268416 h 4563208"/>
              <a:gd name="connsiteX12-803" fmla="*/ 199759 w 1309788"/>
              <a:gd name="connsiteY12-804" fmla="*/ 2470639 h 4563208"/>
              <a:gd name="connsiteX13-805" fmla="*/ 270098 w 1309788"/>
              <a:gd name="connsiteY13-806" fmla="*/ 2558562 h 4563208"/>
              <a:gd name="connsiteX14-807" fmla="*/ 340436 w 1309788"/>
              <a:gd name="connsiteY14-808" fmla="*/ 2848708 h 4563208"/>
              <a:gd name="connsiteX15-809" fmla="*/ 401982 w 1309788"/>
              <a:gd name="connsiteY15-810" fmla="*/ 3156439 h 4563208"/>
              <a:gd name="connsiteX16-811" fmla="*/ 375605 w 1309788"/>
              <a:gd name="connsiteY16-812" fmla="*/ 3358662 h 4563208"/>
              <a:gd name="connsiteX17-813" fmla="*/ 366813 w 1309788"/>
              <a:gd name="connsiteY17-814" fmla="*/ 3499339 h 4563208"/>
              <a:gd name="connsiteX18-815" fmla="*/ 437152 w 1309788"/>
              <a:gd name="connsiteY18-816" fmla="*/ 3552093 h 4563208"/>
              <a:gd name="connsiteX19-817" fmla="*/ 472321 w 1309788"/>
              <a:gd name="connsiteY19-818" fmla="*/ 3578470 h 4563208"/>
              <a:gd name="connsiteX20-819" fmla="*/ 489905 w 1309788"/>
              <a:gd name="connsiteY20-820" fmla="*/ 3763108 h 4563208"/>
              <a:gd name="connsiteX21-821" fmla="*/ 639375 w 1309788"/>
              <a:gd name="connsiteY21-822" fmla="*/ 3912577 h 4563208"/>
              <a:gd name="connsiteX22-823" fmla="*/ 718505 w 1309788"/>
              <a:gd name="connsiteY22-824" fmla="*/ 4246685 h 4563208"/>
              <a:gd name="connsiteX23-825" fmla="*/ 753675 w 1309788"/>
              <a:gd name="connsiteY23-826" fmla="*/ 4563208 h 4563208"/>
              <a:gd name="connsiteX0-827" fmla="*/ 41498 w 1309788"/>
              <a:gd name="connsiteY0-828" fmla="*/ 0 h 4563208"/>
              <a:gd name="connsiteX1-829" fmla="*/ 50290 w 1309788"/>
              <a:gd name="connsiteY1-830" fmla="*/ 114300 h 4563208"/>
              <a:gd name="connsiteX2-831" fmla="*/ 111836 w 1309788"/>
              <a:gd name="connsiteY2-832" fmla="*/ 211016 h 4563208"/>
              <a:gd name="connsiteX3-833" fmla="*/ 349229 w 1309788"/>
              <a:gd name="connsiteY3-834" fmla="*/ 334108 h 4563208"/>
              <a:gd name="connsiteX4-835" fmla="*/ 582225 w 1309788"/>
              <a:gd name="connsiteY4-836" fmla="*/ 487973 h 4563208"/>
              <a:gd name="connsiteX5-837" fmla="*/ 876767 w 1309788"/>
              <a:gd name="connsiteY5-838" fmla="*/ 780318 h 4563208"/>
              <a:gd name="connsiteX6-839" fmla="*/ 1035029 w 1309788"/>
              <a:gd name="connsiteY6-840" fmla="*/ 967154 h 4563208"/>
              <a:gd name="connsiteX7-841" fmla="*/ 1184498 w 1309788"/>
              <a:gd name="connsiteY7-842" fmla="*/ 1301262 h 4563208"/>
              <a:gd name="connsiteX8-843" fmla="*/ 1244905 w 1309788"/>
              <a:gd name="connsiteY8-844" fmla="*/ 1578251 h 4563208"/>
              <a:gd name="connsiteX9-845" fmla="*/ 1309788 w 1309788"/>
              <a:gd name="connsiteY9-846" fmla="*/ 2091479 h 4563208"/>
              <a:gd name="connsiteX10-847" fmla="*/ 103044 w 1309788"/>
              <a:gd name="connsiteY10-848" fmla="*/ 2099164 h 4563208"/>
              <a:gd name="connsiteX11-849" fmla="*/ 6329 w 1309788"/>
              <a:gd name="connsiteY11-850" fmla="*/ 2268416 h 4563208"/>
              <a:gd name="connsiteX12-851" fmla="*/ 199759 w 1309788"/>
              <a:gd name="connsiteY12-852" fmla="*/ 2470639 h 4563208"/>
              <a:gd name="connsiteX13-853" fmla="*/ 270098 w 1309788"/>
              <a:gd name="connsiteY13-854" fmla="*/ 2558562 h 4563208"/>
              <a:gd name="connsiteX14-855" fmla="*/ 340436 w 1309788"/>
              <a:gd name="connsiteY14-856" fmla="*/ 2848708 h 4563208"/>
              <a:gd name="connsiteX15-857" fmla="*/ 401982 w 1309788"/>
              <a:gd name="connsiteY15-858" fmla="*/ 3156439 h 4563208"/>
              <a:gd name="connsiteX16-859" fmla="*/ 375605 w 1309788"/>
              <a:gd name="connsiteY16-860" fmla="*/ 3358662 h 4563208"/>
              <a:gd name="connsiteX17-861" fmla="*/ 366813 w 1309788"/>
              <a:gd name="connsiteY17-862" fmla="*/ 3499339 h 4563208"/>
              <a:gd name="connsiteX18-863" fmla="*/ 437152 w 1309788"/>
              <a:gd name="connsiteY18-864" fmla="*/ 3552093 h 4563208"/>
              <a:gd name="connsiteX19-865" fmla="*/ 472321 w 1309788"/>
              <a:gd name="connsiteY19-866" fmla="*/ 3578470 h 4563208"/>
              <a:gd name="connsiteX20-867" fmla="*/ 489905 w 1309788"/>
              <a:gd name="connsiteY20-868" fmla="*/ 3763108 h 4563208"/>
              <a:gd name="connsiteX21-869" fmla="*/ 639375 w 1309788"/>
              <a:gd name="connsiteY21-870" fmla="*/ 3912577 h 4563208"/>
              <a:gd name="connsiteX22-871" fmla="*/ 718505 w 1309788"/>
              <a:gd name="connsiteY22-872" fmla="*/ 4246685 h 4563208"/>
              <a:gd name="connsiteX23-873" fmla="*/ 753675 w 1309788"/>
              <a:gd name="connsiteY23-874" fmla="*/ 4563208 h 4563208"/>
              <a:gd name="connsiteX0-875" fmla="*/ 41498 w 1309788"/>
              <a:gd name="connsiteY0-876" fmla="*/ 0 h 4563208"/>
              <a:gd name="connsiteX1-877" fmla="*/ 50290 w 1309788"/>
              <a:gd name="connsiteY1-878" fmla="*/ 114300 h 4563208"/>
              <a:gd name="connsiteX2-879" fmla="*/ 111836 w 1309788"/>
              <a:gd name="connsiteY2-880" fmla="*/ 211016 h 4563208"/>
              <a:gd name="connsiteX3-881" fmla="*/ 349229 w 1309788"/>
              <a:gd name="connsiteY3-882" fmla="*/ 334108 h 4563208"/>
              <a:gd name="connsiteX4-883" fmla="*/ 582225 w 1309788"/>
              <a:gd name="connsiteY4-884" fmla="*/ 487973 h 4563208"/>
              <a:gd name="connsiteX5-885" fmla="*/ 876767 w 1309788"/>
              <a:gd name="connsiteY5-886" fmla="*/ 780318 h 4563208"/>
              <a:gd name="connsiteX6-887" fmla="*/ 1035029 w 1309788"/>
              <a:gd name="connsiteY6-888" fmla="*/ 967154 h 4563208"/>
              <a:gd name="connsiteX7-889" fmla="*/ 1184498 w 1309788"/>
              <a:gd name="connsiteY7-890" fmla="*/ 1301262 h 4563208"/>
              <a:gd name="connsiteX8-891" fmla="*/ 1244905 w 1309788"/>
              <a:gd name="connsiteY8-892" fmla="*/ 1578251 h 4563208"/>
              <a:gd name="connsiteX9-893" fmla="*/ 1309788 w 1309788"/>
              <a:gd name="connsiteY9-894" fmla="*/ 2091479 h 4563208"/>
              <a:gd name="connsiteX10-895" fmla="*/ 103044 w 1309788"/>
              <a:gd name="connsiteY10-896" fmla="*/ 2089297 h 4563208"/>
              <a:gd name="connsiteX11-897" fmla="*/ 6329 w 1309788"/>
              <a:gd name="connsiteY11-898" fmla="*/ 2268416 h 4563208"/>
              <a:gd name="connsiteX12-899" fmla="*/ 199759 w 1309788"/>
              <a:gd name="connsiteY12-900" fmla="*/ 2470639 h 4563208"/>
              <a:gd name="connsiteX13-901" fmla="*/ 270098 w 1309788"/>
              <a:gd name="connsiteY13-902" fmla="*/ 2558562 h 4563208"/>
              <a:gd name="connsiteX14-903" fmla="*/ 340436 w 1309788"/>
              <a:gd name="connsiteY14-904" fmla="*/ 2848708 h 4563208"/>
              <a:gd name="connsiteX15-905" fmla="*/ 401982 w 1309788"/>
              <a:gd name="connsiteY15-906" fmla="*/ 3156439 h 4563208"/>
              <a:gd name="connsiteX16-907" fmla="*/ 375605 w 1309788"/>
              <a:gd name="connsiteY16-908" fmla="*/ 3358662 h 4563208"/>
              <a:gd name="connsiteX17-909" fmla="*/ 366813 w 1309788"/>
              <a:gd name="connsiteY17-910" fmla="*/ 3499339 h 4563208"/>
              <a:gd name="connsiteX18-911" fmla="*/ 437152 w 1309788"/>
              <a:gd name="connsiteY18-912" fmla="*/ 3552093 h 4563208"/>
              <a:gd name="connsiteX19-913" fmla="*/ 472321 w 1309788"/>
              <a:gd name="connsiteY19-914" fmla="*/ 3578470 h 4563208"/>
              <a:gd name="connsiteX20-915" fmla="*/ 489905 w 1309788"/>
              <a:gd name="connsiteY20-916" fmla="*/ 3763108 h 4563208"/>
              <a:gd name="connsiteX21-917" fmla="*/ 639375 w 1309788"/>
              <a:gd name="connsiteY21-918" fmla="*/ 3912577 h 4563208"/>
              <a:gd name="connsiteX22-919" fmla="*/ 718505 w 1309788"/>
              <a:gd name="connsiteY22-920" fmla="*/ 4246685 h 4563208"/>
              <a:gd name="connsiteX23-921" fmla="*/ 753675 w 1309788"/>
              <a:gd name="connsiteY23-922" fmla="*/ 4563208 h 4563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</a:cxnLst>
            <a:rect l="l" t="t" r="r" b="b"/>
            <a:pathLst>
              <a:path w="1309788" h="4563208">
                <a:moveTo>
                  <a:pt x="41498" y="0"/>
                </a:moveTo>
                <a:cubicBezTo>
                  <a:pt x="40032" y="39565"/>
                  <a:pt x="38567" y="79131"/>
                  <a:pt x="50290" y="114300"/>
                </a:cubicBezTo>
                <a:cubicBezTo>
                  <a:pt x="62013" y="149469"/>
                  <a:pt x="62013" y="174381"/>
                  <a:pt x="111836" y="211016"/>
                </a:cubicBezTo>
                <a:cubicBezTo>
                  <a:pt x="161659" y="247651"/>
                  <a:pt x="270831" y="287949"/>
                  <a:pt x="349229" y="334108"/>
                </a:cubicBezTo>
                <a:cubicBezTo>
                  <a:pt x="427627" y="380268"/>
                  <a:pt x="494302" y="413605"/>
                  <a:pt x="582225" y="487973"/>
                </a:cubicBezTo>
                <a:cubicBezTo>
                  <a:pt x="670148" y="562341"/>
                  <a:pt x="801300" y="700455"/>
                  <a:pt x="876767" y="780318"/>
                </a:cubicBezTo>
                <a:cubicBezTo>
                  <a:pt x="952234" y="860181"/>
                  <a:pt x="983741" y="880330"/>
                  <a:pt x="1035029" y="967154"/>
                </a:cubicBezTo>
                <a:cubicBezTo>
                  <a:pt x="1086317" y="1053978"/>
                  <a:pt x="1149519" y="1199413"/>
                  <a:pt x="1184498" y="1301262"/>
                </a:cubicBezTo>
                <a:cubicBezTo>
                  <a:pt x="1219477" y="1403111"/>
                  <a:pt x="1224023" y="1446548"/>
                  <a:pt x="1244905" y="1578251"/>
                </a:cubicBezTo>
                <a:cubicBezTo>
                  <a:pt x="1265787" y="1709954"/>
                  <a:pt x="1302494" y="1970990"/>
                  <a:pt x="1309788" y="2091479"/>
                </a:cubicBezTo>
                <a:lnTo>
                  <a:pt x="103044" y="2089297"/>
                </a:lnTo>
                <a:cubicBezTo>
                  <a:pt x="-998" y="2098090"/>
                  <a:pt x="-9790" y="2204859"/>
                  <a:pt x="6329" y="2268416"/>
                </a:cubicBezTo>
                <a:cubicBezTo>
                  <a:pt x="22448" y="2331973"/>
                  <a:pt x="155798" y="2422281"/>
                  <a:pt x="199759" y="2470639"/>
                </a:cubicBezTo>
                <a:cubicBezTo>
                  <a:pt x="243720" y="2518997"/>
                  <a:pt x="246652" y="2495551"/>
                  <a:pt x="270098" y="2558562"/>
                </a:cubicBezTo>
                <a:cubicBezTo>
                  <a:pt x="293544" y="2621574"/>
                  <a:pt x="318455" y="2749062"/>
                  <a:pt x="340436" y="2848708"/>
                </a:cubicBezTo>
                <a:cubicBezTo>
                  <a:pt x="362417" y="2948354"/>
                  <a:pt x="396120" y="3071447"/>
                  <a:pt x="401982" y="3156439"/>
                </a:cubicBezTo>
                <a:cubicBezTo>
                  <a:pt x="407844" y="3241431"/>
                  <a:pt x="381466" y="3301512"/>
                  <a:pt x="375605" y="3358662"/>
                </a:cubicBezTo>
                <a:cubicBezTo>
                  <a:pt x="369744" y="3415812"/>
                  <a:pt x="356555" y="3467101"/>
                  <a:pt x="366813" y="3499339"/>
                </a:cubicBezTo>
                <a:cubicBezTo>
                  <a:pt x="377071" y="3531577"/>
                  <a:pt x="437152" y="3552093"/>
                  <a:pt x="437152" y="3552093"/>
                </a:cubicBezTo>
                <a:cubicBezTo>
                  <a:pt x="454737" y="3565282"/>
                  <a:pt x="463529" y="3543301"/>
                  <a:pt x="472321" y="3578470"/>
                </a:cubicBezTo>
                <a:cubicBezTo>
                  <a:pt x="481113" y="3613639"/>
                  <a:pt x="462063" y="3707424"/>
                  <a:pt x="489905" y="3763108"/>
                </a:cubicBezTo>
                <a:cubicBezTo>
                  <a:pt x="517747" y="3818792"/>
                  <a:pt x="601275" y="3831981"/>
                  <a:pt x="639375" y="3912577"/>
                </a:cubicBezTo>
                <a:cubicBezTo>
                  <a:pt x="677475" y="3993173"/>
                  <a:pt x="699455" y="4138247"/>
                  <a:pt x="718505" y="4246685"/>
                </a:cubicBezTo>
                <a:cubicBezTo>
                  <a:pt x="737555" y="4355124"/>
                  <a:pt x="745615" y="4459166"/>
                  <a:pt x="753675" y="4563208"/>
                </a:cubicBezTo>
              </a:path>
            </a:pathLst>
          </a:custGeom>
          <a:noFill/>
          <a:ln w="28575">
            <a:solidFill>
              <a:srgbClr val="EB2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2000" noProof="1"/>
          </a:p>
        </p:txBody>
      </p:sp>
      <p:sp>
        <p:nvSpPr>
          <p:cNvPr id="17429" name="矩形 16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604955" y="5860504"/>
            <a:ext cx="865684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</a:rPr>
              <a:t>深度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/KM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430" name="矩形 17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8661004">
            <a:off x="10114291" y="6159594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6000</a:t>
            </a:r>
          </a:p>
        </p:txBody>
      </p:sp>
      <p:sp>
        <p:nvSpPr>
          <p:cNvPr id="17431" name="矩形 17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8661004">
            <a:off x="9658858" y="6159594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5000</a:t>
            </a:r>
          </a:p>
        </p:txBody>
      </p:sp>
      <p:sp>
        <p:nvSpPr>
          <p:cNvPr id="17432" name="矩形 17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8661004">
            <a:off x="9202521" y="6163208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4000</a:t>
            </a:r>
          </a:p>
        </p:txBody>
      </p:sp>
      <p:sp>
        <p:nvSpPr>
          <p:cNvPr id="17433" name="矩形 17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8661004">
            <a:off x="8760642" y="6149654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3000</a:t>
            </a:r>
          </a:p>
        </p:txBody>
      </p:sp>
      <p:sp>
        <p:nvSpPr>
          <p:cNvPr id="17434" name="矩形 17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8661004">
            <a:off x="8304306" y="6158690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2000</a:t>
            </a:r>
          </a:p>
        </p:txBody>
      </p:sp>
      <p:sp>
        <p:nvSpPr>
          <p:cNvPr id="17435" name="矩形 17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8661004">
            <a:off x="7858812" y="6158690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1000</a:t>
            </a:r>
          </a:p>
        </p:txBody>
      </p:sp>
      <p:sp>
        <p:nvSpPr>
          <p:cNvPr id="17436" name="矩形 17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542529" y="5923757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0</a:t>
            </a:r>
          </a:p>
        </p:txBody>
      </p:sp>
      <p:cxnSp>
        <p:nvCxnSpPr>
          <p:cNvPr id="179" name="直接连接符 178"/>
          <p:cNvCxnSpPr/>
          <p:nvPr>
            <p:custDataLst>
              <p:tags r:id="rId29"/>
            </p:custDataLst>
          </p:nvPr>
        </p:nvCxnSpPr>
        <p:spPr>
          <a:xfrm rot="16200000" flipH="1">
            <a:off x="8982964" y="4922559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>
            <p:custDataLst>
              <p:tags r:id="rId30"/>
            </p:custDataLst>
          </p:nvPr>
        </p:nvCxnSpPr>
        <p:spPr>
          <a:xfrm rot="16200000" flipH="1">
            <a:off x="7944685" y="4920752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>
            <p:custDataLst>
              <p:tags r:id="rId31"/>
            </p:custDataLst>
          </p:nvPr>
        </p:nvCxnSpPr>
        <p:spPr>
          <a:xfrm rot="16200000" flipH="1">
            <a:off x="6788933" y="4920752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2" name="矩形 18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542529" y="5469242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17443" name="矩形 18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42529" y="5013824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17444" name="矩形 18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542529" y="4559309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9</a:t>
            </a:r>
          </a:p>
        </p:txBody>
      </p:sp>
      <p:sp>
        <p:nvSpPr>
          <p:cNvPr id="17445" name="矩形 18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56076" y="4103891"/>
            <a:ext cx="69128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12</a:t>
            </a:r>
          </a:p>
        </p:txBody>
      </p:sp>
      <p:sp>
        <p:nvSpPr>
          <p:cNvPr id="17446" name="矩形 19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56980" y="3648472"/>
            <a:ext cx="690379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15</a:t>
            </a:r>
          </a:p>
        </p:txBody>
      </p:sp>
      <p:sp>
        <p:nvSpPr>
          <p:cNvPr id="211" name="任意多边形: 形状 210"/>
          <p:cNvSpPr/>
          <p:nvPr>
            <p:custDataLst>
              <p:tags r:id="rId37"/>
            </p:custDataLst>
          </p:nvPr>
        </p:nvSpPr>
        <p:spPr>
          <a:xfrm>
            <a:off x="7819042" y="2341855"/>
            <a:ext cx="1335576" cy="1304810"/>
          </a:xfrm>
          <a:custGeom>
            <a:avLst/>
            <a:gdLst>
              <a:gd name="connsiteX0" fmla="*/ 0 w 1251114"/>
              <a:gd name="connsiteY0" fmla="*/ 0 h 1222181"/>
              <a:gd name="connsiteX1" fmla="*/ 1 w 1251114"/>
              <a:gd name="connsiteY1" fmla="*/ 0 h 1222181"/>
              <a:gd name="connsiteX2" fmla="*/ 4767 w 1251114"/>
              <a:gd name="connsiteY2" fmla="*/ 99534 h 1222181"/>
              <a:gd name="connsiteX3" fmla="*/ 1126742 w 1251114"/>
              <a:gd name="connsiteY3" fmla="*/ 1215970 h 1222181"/>
              <a:gd name="connsiteX4" fmla="*/ 1251114 w 1251114"/>
              <a:gd name="connsiteY4" fmla="*/ 1222180 h 1222181"/>
              <a:gd name="connsiteX5" fmla="*/ 1251114 w 1251114"/>
              <a:gd name="connsiteY5" fmla="*/ 1222181 h 1222181"/>
              <a:gd name="connsiteX6" fmla="*/ 1126741 w 1251114"/>
              <a:gd name="connsiteY6" fmla="*/ 1215971 h 1222181"/>
              <a:gd name="connsiteX7" fmla="*/ 4766 w 1251114"/>
              <a:gd name="connsiteY7" fmla="*/ 99535 h 1222181"/>
              <a:gd name="connsiteX8" fmla="*/ 0 w 1251114"/>
              <a:gd name="connsiteY8" fmla="*/ 0 h 122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114" h="1222181">
                <a:moveTo>
                  <a:pt x="0" y="0"/>
                </a:moveTo>
                <a:lnTo>
                  <a:pt x="1" y="0"/>
                </a:lnTo>
                <a:lnTo>
                  <a:pt x="4767" y="99534"/>
                </a:lnTo>
                <a:cubicBezTo>
                  <a:pt x="61390" y="687746"/>
                  <a:pt x="532928" y="1156342"/>
                  <a:pt x="1126742" y="1215970"/>
                </a:cubicBezTo>
                <a:lnTo>
                  <a:pt x="1251114" y="1222180"/>
                </a:lnTo>
                <a:lnTo>
                  <a:pt x="1251114" y="1222181"/>
                </a:lnTo>
                <a:lnTo>
                  <a:pt x="1126741" y="1215971"/>
                </a:lnTo>
                <a:cubicBezTo>
                  <a:pt x="532927" y="1156343"/>
                  <a:pt x="61389" y="687747"/>
                  <a:pt x="4766" y="9953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4" name="任意多边形: 形状 223"/>
          <p:cNvSpPr/>
          <p:nvPr>
            <p:custDataLst>
              <p:tags r:id="rId38"/>
            </p:custDataLst>
          </p:nvPr>
        </p:nvSpPr>
        <p:spPr>
          <a:xfrm>
            <a:off x="7922057" y="1913545"/>
            <a:ext cx="689475" cy="1734927"/>
          </a:xfrm>
          <a:custGeom>
            <a:avLst/>
            <a:gdLst>
              <a:gd name="connsiteX0" fmla="*/ 326316 w 326316"/>
              <a:gd name="connsiteY0" fmla="*/ 0 h 854711"/>
              <a:gd name="connsiteX1" fmla="*/ 254084 w 326316"/>
              <a:gd name="connsiteY1" fmla="*/ 86021 h 854711"/>
              <a:gd name="connsiteX2" fmla="*/ 1 w 326316"/>
              <a:gd name="connsiteY2" fmla="*/ 835093 h 854711"/>
              <a:gd name="connsiteX3" fmla="*/ 941 w 326316"/>
              <a:gd name="connsiteY3" fmla="*/ 854711 h 854711"/>
              <a:gd name="connsiteX4" fmla="*/ 940 w 326316"/>
              <a:gd name="connsiteY4" fmla="*/ 854711 h 854711"/>
              <a:gd name="connsiteX5" fmla="*/ 0 w 326316"/>
              <a:gd name="connsiteY5" fmla="*/ 835094 h 854711"/>
              <a:gd name="connsiteX6" fmla="*/ 326315 w 326316"/>
              <a:gd name="connsiteY6" fmla="*/ 1 h 854711"/>
              <a:gd name="connsiteX7" fmla="*/ 326316 w 326316"/>
              <a:gd name="connsiteY7" fmla="*/ 0 h 85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16" h="854710">
                <a:moveTo>
                  <a:pt x="326316" y="0"/>
                </a:moveTo>
                <a:lnTo>
                  <a:pt x="254084" y="86021"/>
                </a:lnTo>
                <a:cubicBezTo>
                  <a:pt x="94609" y="294258"/>
                  <a:pt x="1" y="553751"/>
                  <a:pt x="1" y="835093"/>
                </a:cubicBezTo>
                <a:lnTo>
                  <a:pt x="941" y="854711"/>
                </a:lnTo>
                <a:lnTo>
                  <a:pt x="940" y="854711"/>
                </a:lnTo>
                <a:lnTo>
                  <a:pt x="0" y="835094"/>
                </a:lnTo>
                <a:cubicBezTo>
                  <a:pt x="0" y="513560"/>
                  <a:pt x="123570" y="220564"/>
                  <a:pt x="326315" y="1"/>
                </a:cubicBezTo>
                <a:lnTo>
                  <a:pt x="32631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3" name="任意多边形: 形状 222"/>
          <p:cNvSpPr/>
          <p:nvPr>
            <p:custDataLst>
              <p:tags r:id="rId39"/>
            </p:custDataLst>
          </p:nvPr>
        </p:nvSpPr>
        <p:spPr>
          <a:xfrm>
            <a:off x="9602822" y="2177398"/>
            <a:ext cx="965988" cy="348793"/>
          </a:xfrm>
          <a:custGeom>
            <a:avLst/>
            <a:gdLst>
              <a:gd name="connsiteX0" fmla="*/ 457206 w 457206"/>
              <a:gd name="connsiteY0" fmla="*/ 0 h 171655"/>
              <a:gd name="connsiteX1" fmla="*/ 457206 w 457206"/>
              <a:gd name="connsiteY1" fmla="*/ 1 h 171655"/>
              <a:gd name="connsiteX2" fmla="*/ 319214 w 457206"/>
              <a:gd name="connsiteY2" fmla="*/ 13927 h 171655"/>
              <a:gd name="connsiteX3" fmla="*/ 95780 w 457206"/>
              <a:gd name="connsiteY3" fmla="*/ 101744 h 171655"/>
              <a:gd name="connsiteX4" fmla="*/ 0 w 457206"/>
              <a:gd name="connsiteY4" fmla="*/ 171655 h 171655"/>
              <a:gd name="connsiteX5" fmla="*/ 1 w 457206"/>
              <a:gd name="connsiteY5" fmla="*/ 171654 h 171655"/>
              <a:gd name="connsiteX6" fmla="*/ 319215 w 457206"/>
              <a:gd name="connsiteY6" fmla="*/ 13926 h 171655"/>
              <a:gd name="connsiteX7" fmla="*/ 457206 w 457206"/>
              <a:gd name="connsiteY7" fmla="*/ 0 h 17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6" h="171655">
                <a:moveTo>
                  <a:pt x="457206" y="0"/>
                </a:moveTo>
                <a:lnTo>
                  <a:pt x="457206" y="1"/>
                </a:lnTo>
                <a:lnTo>
                  <a:pt x="319214" y="13927"/>
                </a:lnTo>
                <a:cubicBezTo>
                  <a:pt x="238919" y="30376"/>
                  <a:pt x="163597" y="60493"/>
                  <a:pt x="95780" y="101744"/>
                </a:cubicBezTo>
                <a:lnTo>
                  <a:pt x="0" y="171655"/>
                </a:lnTo>
                <a:lnTo>
                  <a:pt x="1" y="171654"/>
                </a:lnTo>
                <a:cubicBezTo>
                  <a:pt x="89519" y="94026"/>
                  <a:pt x="198772" y="38599"/>
                  <a:pt x="319215" y="13926"/>
                </a:cubicBezTo>
                <a:lnTo>
                  <a:pt x="4572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2" name="任意多边形: 形状 221"/>
          <p:cNvSpPr/>
          <p:nvPr>
            <p:custDataLst>
              <p:tags r:id="rId40"/>
            </p:custDataLst>
          </p:nvPr>
        </p:nvSpPr>
        <p:spPr>
          <a:xfrm>
            <a:off x="9087749" y="2526191"/>
            <a:ext cx="515073" cy="1121378"/>
          </a:xfrm>
          <a:custGeom>
            <a:avLst/>
            <a:gdLst>
              <a:gd name="connsiteX0" fmla="*/ 243573 w 243573"/>
              <a:gd name="connsiteY0" fmla="*/ 0 h 553154"/>
              <a:gd name="connsiteX1" fmla="*/ 160951 w 243573"/>
              <a:gd name="connsiteY1" fmla="*/ 84709 h 553154"/>
              <a:gd name="connsiteX2" fmla="*/ 1 w 243573"/>
              <a:gd name="connsiteY2" fmla="*/ 533536 h 553154"/>
              <a:gd name="connsiteX3" fmla="*/ 1730 w 243573"/>
              <a:gd name="connsiteY3" fmla="*/ 553154 h 553154"/>
              <a:gd name="connsiteX4" fmla="*/ 1729 w 243573"/>
              <a:gd name="connsiteY4" fmla="*/ 553154 h 553154"/>
              <a:gd name="connsiteX5" fmla="*/ 0 w 243573"/>
              <a:gd name="connsiteY5" fmla="*/ 533537 h 553154"/>
              <a:gd name="connsiteX6" fmla="*/ 243573 w 243573"/>
              <a:gd name="connsiteY6" fmla="*/ 0 h 553154"/>
              <a:gd name="connsiteX7" fmla="*/ 243573 w 243573"/>
              <a:gd name="connsiteY7" fmla="*/ 0 h 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573" h="553154">
                <a:moveTo>
                  <a:pt x="243573" y="0"/>
                </a:moveTo>
                <a:lnTo>
                  <a:pt x="160951" y="84709"/>
                </a:lnTo>
                <a:cubicBezTo>
                  <a:pt x="60402" y="206678"/>
                  <a:pt x="1" y="363046"/>
                  <a:pt x="1" y="533536"/>
                </a:cubicBezTo>
                <a:lnTo>
                  <a:pt x="1730" y="553154"/>
                </a:lnTo>
                <a:lnTo>
                  <a:pt x="1729" y="553154"/>
                </a:lnTo>
                <a:lnTo>
                  <a:pt x="0" y="533537"/>
                </a:lnTo>
                <a:cubicBezTo>
                  <a:pt x="0" y="320424"/>
                  <a:pt x="94377" y="129378"/>
                  <a:pt x="243573" y="0"/>
                </a:cubicBezTo>
                <a:lnTo>
                  <a:pt x="2435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1" name="任意多边形: 形状 220"/>
          <p:cNvSpPr/>
          <p:nvPr>
            <p:custDataLst>
              <p:tags r:id="rId41"/>
            </p:custDataLst>
          </p:nvPr>
        </p:nvSpPr>
        <p:spPr>
          <a:xfrm>
            <a:off x="10123317" y="3175885"/>
            <a:ext cx="445493" cy="472587"/>
          </a:xfrm>
          <a:custGeom>
            <a:avLst/>
            <a:gdLst>
              <a:gd name="connsiteX0" fmla="*/ 210842 w 210842"/>
              <a:gd name="connsiteY0" fmla="*/ 0 h 233410"/>
              <a:gd name="connsiteX1" fmla="*/ 210842 w 210842"/>
              <a:gd name="connsiteY1" fmla="*/ 0 h 233410"/>
              <a:gd name="connsiteX2" fmla="*/ 171590 w 210842"/>
              <a:gd name="connsiteY2" fmla="*/ 3944 h 233410"/>
              <a:gd name="connsiteX3" fmla="*/ 1 w 210842"/>
              <a:gd name="connsiteY3" fmla="*/ 213792 h 233410"/>
              <a:gd name="connsiteX4" fmla="*/ 3475 w 210842"/>
              <a:gd name="connsiteY4" fmla="*/ 233410 h 233410"/>
              <a:gd name="connsiteX5" fmla="*/ 3474 w 210842"/>
              <a:gd name="connsiteY5" fmla="*/ 233410 h 233410"/>
              <a:gd name="connsiteX6" fmla="*/ 0 w 210842"/>
              <a:gd name="connsiteY6" fmla="*/ 213792 h 233410"/>
              <a:gd name="connsiteX7" fmla="*/ 171589 w 210842"/>
              <a:gd name="connsiteY7" fmla="*/ 3944 h 233410"/>
              <a:gd name="connsiteX8" fmla="*/ 210842 w 210842"/>
              <a:gd name="connsiteY8" fmla="*/ 0 h 2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42" h="233410">
                <a:moveTo>
                  <a:pt x="210842" y="0"/>
                </a:moveTo>
                <a:lnTo>
                  <a:pt x="210842" y="0"/>
                </a:lnTo>
                <a:lnTo>
                  <a:pt x="171590" y="3944"/>
                </a:lnTo>
                <a:cubicBezTo>
                  <a:pt x="73665" y="23917"/>
                  <a:pt x="1" y="110281"/>
                  <a:pt x="1" y="213792"/>
                </a:cubicBezTo>
                <a:lnTo>
                  <a:pt x="3475" y="233410"/>
                </a:lnTo>
                <a:lnTo>
                  <a:pt x="3474" y="233410"/>
                </a:lnTo>
                <a:lnTo>
                  <a:pt x="0" y="213792"/>
                </a:lnTo>
                <a:cubicBezTo>
                  <a:pt x="0" y="110281"/>
                  <a:pt x="73664" y="23917"/>
                  <a:pt x="171589" y="3944"/>
                </a:cubicBezTo>
                <a:lnTo>
                  <a:pt x="2108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6" name="任意多边形: 形状 215"/>
          <p:cNvSpPr/>
          <p:nvPr>
            <p:custDataLst>
              <p:tags r:id="rId42"/>
            </p:custDataLst>
          </p:nvPr>
        </p:nvSpPr>
        <p:spPr>
          <a:xfrm>
            <a:off x="7819042" y="961142"/>
            <a:ext cx="2749768" cy="2687330"/>
          </a:xfrm>
          <a:custGeom>
            <a:avLst/>
            <a:gdLst>
              <a:gd name="connsiteX0" fmla="*/ 1300997 w 1300997"/>
              <a:gd name="connsiteY0" fmla="*/ 0 h 1324413"/>
              <a:gd name="connsiteX1" fmla="*/ 1300997 w 1300997"/>
              <a:gd name="connsiteY1" fmla="*/ 62998 h 1324413"/>
              <a:gd name="connsiteX2" fmla="*/ 1176624 w 1300997"/>
              <a:gd name="connsiteY2" fmla="*/ 69207 h 1324413"/>
              <a:gd name="connsiteX3" fmla="*/ 375258 w 1300997"/>
              <a:gd name="connsiteY3" fmla="*/ 469702 h 1324413"/>
              <a:gd name="connsiteX4" fmla="*/ 375258 w 1300997"/>
              <a:gd name="connsiteY4" fmla="*/ 469702 h 1324413"/>
              <a:gd name="connsiteX5" fmla="*/ 375257 w 1300997"/>
              <a:gd name="connsiteY5" fmla="*/ 469703 h 1324413"/>
              <a:gd name="connsiteX6" fmla="*/ 48942 w 1300997"/>
              <a:gd name="connsiteY6" fmla="*/ 1304796 h 1324413"/>
              <a:gd name="connsiteX7" fmla="*/ 49882 w 1300997"/>
              <a:gd name="connsiteY7" fmla="*/ 1324413 h 1324413"/>
              <a:gd name="connsiteX8" fmla="*/ 929 w 1300997"/>
              <a:gd name="connsiteY8" fmla="*/ 1324413 h 1324413"/>
              <a:gd name="connsiteX9" fmla="*/ 0 w 1300997"/>
              <a:gd name="connsiteY9" fmla="*/ 1304795 h 1324413"/>
              <a:gd name="connsiteX10" fmla="*/ 1171620 w 1300997"/>
              <a:gd name="connsiteY10" fmla="*/ 6533 h 1324413"/>
              <a:gd name="connsiteX11" fmla="*/ 1300997 w 1300997"/>
              <a:gd name="connsiteY11" fmla="*/ 0 h 132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0997" h="1324413">
                <a:moveTo>
                  <a:pt x="1300997" y="0"/>
                </a:moveTo>
                <a:lnTo>
                  <a:pt x="1300997" y="62998"/>
                </a:lnTo>
                <a:lnTo>
                  <a:pt x="1176624" y="69207"/>
                </a:lnTo>
                <a:cubicBezTo>
                  <a:pt x="859923" y="101008"/>
                  <a:pt x="578003" y="249139"/>
                  <a:pt x="375258" y="469702"/>
                </a:cubicBezTo>
                <a:lnTo>
                  <a:pt x="375258" y="469702"/>
                </a:lnTo>
                <a:lnTo>
                  <a:pt x="375257" y="469703"/>
                </a:lnTo>
                <a:cubicBezTo>
                  <a:pt x="172512" y="690266"/>
                  <a:pt x="48942" y="983262"/>
                  <a:pt x="48942" y="1304796"/>
                </a:cubicBezTo>
                <a:lnTo>
                  <a:pt x="49882" y="1324413"/>
                </a:lnTo>
                <a:lnTo>
                  <a:pt x="929" y="1324413"/>
                </a:lnTo>
                <a:lnTo>
                  <a:pt x="0" y="1304795"/>
                </a:lnTo>
                <a:cubicBezTo>
                  <a:pt x="0" y="629109"/>
                  <a:pt x="513539" y="73362"/>
                  <a:pt x="1171620" y="6533"/>
                </a:cubicBezTo>
                <a:lnTo>
                  <a:pt x="1300997" y="0"/>
                </a:lnTo>
                <a:close/>
              </a:path>
            </a:pathLst>
          </a:custGeom>
          <a:solidFill>
            <a:srgbClr val="38B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5" name="任意多边形: 形状 214"/>
          <p:cNvSpPr/>
          <p:nvPr>
            <p:custDataLst>
              <p:tags r:id="rId43"/>
            </p:custDataLst>
          </p:nvPr>
        </p:nvSpPr>
        <p:spPr>
          <a:xfrm>
            <a:off x="7922057" y="1088551"/>
            <a:ext cx="2646753" cy="2559922"/>
          </a:xfrm>
          <a:custGeom>
            <a:avLst/>
            <a:gdLst>
              <a:gd name="connsiteX0" fmla="*/ 1252053 w 1252053"/>
              <a:gd name="connsiteY0" fmla="*/ 0 h 1261414"/>
              <a:gd name="connsiteX1" fmla="*/ 1252053 w 1252053"/>
              <a:gd name="connsiteY1" fmla="*/ 536605 h 1261414"/>
              <a:gd name="connsiteX2" fmla="*/ 1114062 w 1252053"/>
              <a:gd name="connsiteY2" fmla="*/ 550531 h 1261414"/>
              <a:gd name="connsiteX3" fmla="*/ 794848 w 1252053"/>
              <a:gd name="connsiteY3" fmla="*/ 708259 h 1261414"/>
              <a:gd name="connsiteX4" fmla="*/ 794847 w 1252053"/>
              <a:gd name="connsiteY4" fmla="*/ 708260 h 1261414"/>
              <a:gd name="connsiteX5" fmla="*/ 794847 w 1252053"/>
              <a:gd name="connsiteY5" fmla="*/ 708260 h 1261414"/>
              <a:gd name="connsiteX6" fmla="*/ 551274 w 1252053"/>
              <a:gd name="connsiteY6" fmla="*/ 1241797 h 1261414"/>
              <a:gd name="connsiteX7" fmla="*/ 553003 w 1252053"/>
              <a:gd name="connsiteY7" fmla="*/ 1261414 h 1261414"/>
              <a:gd name="connsiteX8" fmla="*/ 940 w 1252053"/>
              <a:gd name="connsiteY8" fmla="*/ 1261414 h 1261414"/>
              <a:gd name="connsiteX9" fmla="*/ 0 w 1252053"/>
              <a:gd name="connsiteY9" fmla="*/ 1241796 h 1261414"/>
              <a:gd name="connsiteX10" fmla="*/ 254083 w 1252053"/>
              <a:gd name="connsiteY10" fmla="*/ 492724 h 1261414"/>
              <a:gd name="connsiteX11" fmla="*/ 326315 w 1252053"/>
              <a:gd name="connsiteY11" fmla="*/ 406703 h 1261414"/>
              <a:gd name="connsiteX12" fmla="*/ 405968 w 1252053"/>
              <a:gd name="connsiteY12" fmla="*/ 327474 h 1261414"/>
              <a:gd name="connsiteX13" fmla="*/ 1127680 w 1252053"/>
              <a:gd name="connsiteY13" fmla="*/ 6209 h 1261414"/>
              <a:gd name="connsiteX14" fmla="*/ 1252053 w 1252053"/>
              <a:gd name="connsiteY14" fmla="*/ 0 h 126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2053" h="1261414">
                <a:moveTo>
                  <a:pt x="1252053" y="0"/>
                </a:moveTo>
                <a:lnTo>
                  <a:pt x="1252053" y="536605"/>
                </a:lnTo>
                <a:lnTo>
                  <a:pt x="1114062" y="550531"/>
                </a:lnTo>
                <a:cubicBezTo>
                  <a:pt x="993619" y="575204"/>
                  <a:pt x="884366" y="630631"/>
                  <a:pt x="794848" y="708259"/>
                </a:cubicBezTo>
                <a:lnTo>
                  <a:pt x="794847" y="708260"/>
                </a:lnTo>
                <a:lnTo>
                  <a:pt x="794847" y="708260"/>
                </a:lnTo>
                <a:cubicBezTo>
                  <a:pt x="645651" y="837638"/>
                  <a:pt x="551274" y="1028684"/>
                  <a:pt x="551274" y="1241797"/>
                </a:cubicBezTo>
                <a:lnTo>
                  <a:pt x="553003" y="1261414"/>
                </a:lnTo>
                <a:lnTo>
                  <a:pt x="940" y="1261414"/>
                </a:lnTo>
                <a:lnTo>
                  <a:pt x="0" y="1241796"/>
                </a:lnTo>
                <a:cubicBezTo>
                  <a:pt x="0" y="960454"/>
                  <a:pt x="94608" y="700961"/>
                  <a:pt x="254083" y="492724"/>
                </a:cubicBezTo>
                <a:lnTo>
                  <a:pt x="326315" y="406703"/>
                </a:lnTo>
                <a:lnTo>
                  <a:pt x="405968" y="327474"/>
                </a:lnTo>
                <a:cubicBezTo>
                  <a:pt x="600083" y="150926"/>
                  <a:pt x="850567" y="34035"/>
                  <a:pt x="1127680" y="6209"/>
                </a:cubicBezTo>
                <a:lnTo>
                  <a:pt x="1252053" y="0"/>
                </a:lnTo>
                <a:close/>
              </a:path>
            </a:pathLst>
          </a:custGeom>
          <a:solidFill>
            <a:srgbClr val="CFE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44" name="任意多边形: 形状 243"/>
          <p:cNvSpPr/>
          <p:nvPr>
            <p:custDataLst>
              <p:tags r:id="rId44"/>
            </p:custDataLst>
          </p:nvPr>
        </p:nvSpPr>
        <p:spPr>
          <a:xfrm>
            <a:off x="8176882" y="1294573"/>
            <a:ext cx="2381988" cy="2348477"/>
          </a:xfrm>
          <a:custGeom>
            <a:avLst/>
            <a:gdLst>
              <a:gd name="connsiteX0" fmla="*/ 1091395 w 1091395"/>
              <a:gd name="connsiteY0" fmla="*/ 0 h 1126887"/>
              <a:gd name="connsiteX1" fmla="*/ 1091395 w 1091395"/>
              <a:gd name="connsiteY1" fmla="*/ 1126887 h 1126887"/>
              <a:gd name="connsiteX2" fmla="*/ 0 w 1091395"/>
              <a:gd name="connsiteY2" fmla="*/ 1126887 h 1126887"/>
              <a:gd name="connsiteX3" fmla="*/ 5751 w 1091395"/>
              <a:gd name="connsiteY3" fmla="*/ 1012980 h 1126887"/>
              <a:gd name="connsiteX4" fmla="*/ 1021873 w 1091395"/>
              <a:gd name="connsiteY4" fmla="*/ 3292 h 1126887"/>
              <a:gd name="connsiteX5" fmla="*/ 1091395 w 1091395"/>
              <a:gd name="connsiteY5" fmla="*/ 0 h 112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395" h="1126887">
                <a:moveTo>
                  <a:pt x="1091395" y="0"/>
                </a:moveTo>
                <a:lnTo>
                  <a:pt x="1091395" y="1126887"/>
                </a:lnTo>
                <a:lnTo>
                  <a:pt x="0" y="1126887"/>
                </a:lnTo>
                <a:lnTo>
                  <a:pt x="5751" y="1012980"/>
                </a:lnTo>
                <a:cubicBezTo>
                  <a:pt x="60021" y="478595"/>
                  <a:pt x="486513" y="54248"/>
                  <a:pt x="1021873" y="3292"/>
                </a:cubicBezTo>
                <a:lnTo>
                  <a:pt x="1091395" y="0"/>
                </a:lnTo>
                <a:close/>
              </a:path>
            </a:pathLst>
          </a:custGeom>
          <a:solidFill>
            <a:srgbClr val="FFF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4" name="任意多边形: 形状 213"/>
          <p:cNvSpPr/>
          <p:nvPr>
            <p:custDataLst>
              <p:tags r:id="rId45"/>
            </p:custDataLst>
          </p:nvPr>
        </p:nvSpPr>
        <p:spPr>
          <a:xfrm>
            <a:off x="9087749" y="2177398"/>
            <a:ext cx="1481061" cy="1471074"/>
          </a:xfrm>
          <a:custGeom>
            <a:avLst/>
            <a:gdLst>
              <a:gd name="connsiteX0" fmla="*/ 700779 w 700779"/>
              <a:gd name="connsiteY0" fmla="*/ 0 h 724809"/>
              <a:gd name="connsiteX1" fmla="*/ 700779 w 700779"/>
              <a:gd name="connsiteY1" fmla="*/ 491399 h 724809"/>
              <a:gd name="connsiteX2" fmla="*/ 700778 w 700779"/>
              <a:gd name="connsiteY2" fmla="*/ 491399 h 724809"/>
              <a:gd name="connsiteX3" fmla="*/ 700778 w 700779"/>
              <a:gd name="connsiteY3" fmla="*/ 491399 h 724809"/>
              <a:gd name="connsiteX4" fmla="*/ 661525 w 700779"/>
              <a:gd name="connsiteY4" fmla="*/ 495343 h 724809"/>
              <a:gd name="connsiteX5" fmla="*/ 489936 w 700779"/>
              <a:gd name="connsiteY5" fmla="*/ 705191 h 724809"/>
              <a:gd name="connsiteX6" fmla="*/ 493410 w 700779"/>
              <a:gd name="connsiteY6" fmla="*/ 724809 h 724809"/>
              <a:gd name="connsiteX7" fmla="*/ 1729 w 700779"/>
              <a:gd name="connsiteY7" fmla="*/ 724809 h 724809"/>
              <a:gd name="connsiteX8" fmla="*/ 0 w 700779"/>
              <a:gd name="connsiteY8" fmla="*/ 705191 h 724809"/>
              <a:gd name="connsiteX9" fmla="*/ 160950 w 700779"/>
              <a:gd name="connsiteY9" fmla="*/ 256364 h 724809"/>
              <a:gd name="connsiteX10" fmla="*/ 243572 w 700779"/>
              <a:gd name="connsiteY10" fmla="*/ 171655 h 724809"/>
              <a:gd name="connsiteX11" fmla="*/ 339352 w 700779"/>
              <a:gd name="connsiteY11" fmla="*/ 101744 h 724809"/>
              <a:gd name="connsiteX12" fmla="*/ 562786 w 700779"/>
              <a:gd name="connsiteY12" fmla="*/ 13927 h 724809"/>
              <a:gd name="connsiteX13" fmla="*/ 700778 w 700779"/>
              <a:gd name="connsiteY13" fmla="*/ 1 h 724809"/>
              <a:gd name="connsiteX14" fmla="*/ 700778 w 700779"/>
              <a:gd name="connsiteY14" fmla="*/ 0 h 724809"/>
              <a:gd name="connsiteX15" fmla="*/ 700779 w 700779"/>
              <a:gd name="connsiteY15" fmla="*/ 0 h 72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0779" h="724809">
                <a:moveTo>
                  <a:pt x="700779" y="0"/>
                </a:moveTo>
                <a:lnTo>
                  <a:pt x="700779" y="491399"/>
                </a:lnTo>
                <a:lnTo>
                  <a:pt x="700778" y="491399"/>
                </a:lnTo>
                <a:lnTo>
                  <a:pt x="700778" y="491399"/>
                </a:lnTo>
                <a:lnTo>
                  <a:pt x="661525" y="495343"/>
                </a:lnTo>
                <a:cubicBezTo>
                  <a:pt x="563600" y="515316"/>
                  <a:pt x="489936" y="601680"/>
                  <a:pt x="489936" y="705191"/>
                </a:cubicBezTo>
                <a:lnTo>
                  <a:pt x="493410" y="724809"/>
                </a:lnTo>
                <a:lnTo>
                  <a:pt x="1729" y="724809"/>
                </a:lnTo>
                <a:lnTo>
                  <a:pt x="0" y="705191"/>
                </a:lnTo>
                <a:cubicBezTo>
                  <a:pt x="0" y="534701"/>
                  <a:pt x="60401" y="378333"/>
                  <a:pt x="160950" y="256364"/>
                </a:cubicBezTo>
                <a:lnTo>
                  <a:pt x="243572" y="171655"/>
                </a:lnTo>
                <a:lnTo>
                  <a:pt x="339352" y="101744"/>
                </a:lnTo>
                <a:cubicBezTo>
                  <a:pt x="407169" y="60493"/>
                  <a:pt x="482491" y="30376"/>
                  <a:pt x="562786" y="13927"/>
                </a:cubicBezTo>
                <a:lnTo>
                  <a:pt x="700778" y="1"/>
                </a:lnTo>
                <a:lnTo>
                  <a:pt x="700778" y="0"/>
                </a:lnTo>
                <a:lnTo>
                  <a:pt x="700779" y="0"/>
                </a:lnTo>
                <a:close/>
              </a:path>
            </a:pathLst>
          </a:cu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3" name="任意多边形: 形状 212"/>
          <p:cNvSpPr/>
          <p:nvPr>
            <p:custDataLst>
              <p:tags r:id="rId46"/>
            </p:custDataLst>
          </p:nvPr>
        </p:nvSpPr>
        <p:spPr>
          <a:xfrm>
            <a:off x="10123317" y="3175885"/>
            <a:ext cx="445493" cy="472587"/>
          </a:xfrm>
          <a:custGeom>
            <a:avLst/>
            <a:gdLst>
              <a:gd name="connsiteX0" fmla="*/ 210841 w 210841"/>
              <a:gd name="connsiteY0" fmla="*/ 0 h 233410"/>
              <a:gd name="connsiteX1" fmla="*/ 210841 w 210841"/>
              <a:gd name="connsiteY1" fmla="*/ 233410 h 233410"/>
              <a:gd name="connsiteX2" fmla="*/ 3474 w 210841"/>
              <a:gd name="connsiteY2" fmla="*/ 233410 h 233410"/>
              <a:gd name="connsiteX3" fmla="*/ 0 w 210841"/>
              <a:gd name="connsiteY3" fmla="*/ 213792 h 233410"/>
              <a:gd name="connsiteX4" fmla="*/ 171589 w 210841"/>
              <a:gd name="connsiteY4" fmla="*/ 3944 h 233410"/>
              <a:gd name="connsiteX5" fmla="*/ 210841 w 210841"/>
              <a:gd name="connsiteY5" fmla="*/ 0 h 2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41" h="233410">
                <a:moveTo>
                  <a:pt x="210841" y="0"/>
                </a:moveTo>
                <a:lnTo>
                  <a:pt x="210841" y="233410"/>
                </a:lnTo>
                <a:lnTo>
                  <a:pt x="3474" y="233410"/>
                </a:lnTo>
                <a:lnTo>
                  <a:pt x="0" y="213792"/>
                </a:lnTo>
                <a:cubicBezTo>
                  <a:pt x="0" y="110281"/>
                  <a:pt x="73664" y="23917"/>
                  <a:pt x="171589" y="3944"/>
                </a:cubicBezTo>
                <a:lnTo>
                  <a:pt x="210841" y="0"/>
                </a:lnTo>
                <a:close/>
              </a:path>
            </a:pathLst>
          </a:custGeom>
          <a:solidFill>
            <a:srgbClr val="EB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0" name="任意多边形: 形状 209"/>
          <p:cNvSpPr/>
          <p:nvPr>
            <p:custDataLst>
              <p:tags r:id="rId47"/>
            </p:custDataLst>
          </p:nvPr>
        </p:nvSpPr>
        <p:spPr>
          <a:xfrm>
            <a:off x="10131450" y="3648472"/>
            <a:ext cx="437360" cy="394877"/>
          </a:xfrm>
          <a:custGeom>
            <a:avLst/>
            <a:gdLst>
              <a:gd name="connsiteX0" fmla="*/ 0 w 207368"/>
              <a:gd name="connsiteY0" fmla="*/ 0 h 194174"/>
              <a:gd name="connsiteX1" fmla="*/ 1 w 207368"/>
              <a:gd name="connsiteY1" fmla="*/ 0 h 194174"/>
              <a:gd name="connsiteX2" fmla="*/ 9567 w 207368"/>
              <a:gd name="connsiteY2" fmla="*/ 54031 h 194174"/>
              <a:gd name="connsiteX3" fmla="*/ 168116 w 207368"/>
              <a:gd name="connsiteY3" fmla="*/ 190230 h 194174"/>
              <a:gd name="connsiteX4" fmla="*/ 207368 w 207368"/>
              <a:gd name="connsiteY4" fmla="*/ 194174 h 194174"/>
              <a:gd name="connsiteX5" fmla="*/ 207368 w 207368"/>
              <a:gd name="connsiteY5" fmla="*/ 194174 h 194174"/>
              <a:gd name="connsiteX6" fmla="*/ 168115 w 207368"/>
              <a:gd name="connsiteY6" fmla="*/ 190230 h 194174"/>
              <a:gd name="connsiteX7" fmla="*/ 9566 w 207368"/>
              <a:gd name="connsiteY7" fmla="*/ 54031 h 194174"/>
              <a:gd name="connsiteX8" fmla="*/ 0 w 207368"/>
              <a:gd name="connsiteY8" fmla="*/ 0 h 1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68" h="194174">
                <a:moveTo>
                  <a:pt x="0" y="0"/>
                </a:moveTo>
                <a:lnTo>
                  <a:pt x="1" y="0"/>
                </a:lnTo>
                <a:lnTo>
                  <a:pt x="9567" y="54031"/>
                </a:lnTo>
                <a:cubicBezTo>
                  <a:pt x="34876" y="122926"/>
                  <a:pt x="94672" y="175250"/>
                  <a:pt x="168116" y="190230"/>
                </a:cubicBezTo>
                <a:lnTo>
                  <a:pt x="207368" y="194174"/>
                </a:lnTo>
                <a:lnTo>
                  <a:pt x="207368" y="194174"/>
                </a:lnTo>
                <a:lnTo>
                  <a:pt x="168115" y="190230"/>
                </a:lnTo>
                <a:cubicBezTo>
                  <a:pt x="94671" y="175250"/>
                  <a:pt x="34875" y="122926"/>
                  <a:pt x="9566" y="5403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0" name="任意多边形: 形状 229"/>
          <p:cNvSpPr/>
          <p:nvPr>
            <p:custDataLst>
              <p:tags r:id="rId48"/>
            </p:custDataLst>
          </p:nvPr>
        </p:nvSpPr>
        <p:spPr>
          <a:xfrm>
            <a:off x="7920249" y="1093069"/>
            <a:ext cx="2637717" cy="2553596"/>
          </a:xfrm>
          <a:custGeom>
            <a:avLst/>
            <a:gdLst>
              <a:gd name="connsiteX0" fmla="*/ 0 w 2508530"/>
              <a:gd name="connsiteY0" fmla="*/ 2379059 h 2379059"/>
              <a:gd name="connsiteX1" fmla="*/ 2508530 w 2508530"/>
              <a:gd name="connsiteY1" fmla="*/ 0 h 2379059"/>
              <a:gd name="connsiteX0-1" fmla="*/ 0 w 2508530"/>
              <a:gd name="connsiteY0-2" fmla="*/ 2379059 h 2379059"/>
              <a:gd name="connsiteX1-3" fmla="*/ 2508530 w 2508530"/>
              <a:gd name="connsiteY1-4" fmla="*/ 0 h 2379059"/>
              <a:gd name="connsiteX0-5" fmla="*/ 0 w 2508530"/>
              <a:gd name="connsiteY0-6" fmla="*/ 2379059 h 2379059"/>
              <a:gd name="connsiteX1-7" fmla="*/ 2508530 w 2508530"/>
              <a:gd name="connsiteY1-8" fmla="*/ 0 h 2379059"/>
              <a:gd name="connsiteX0-9" fmla="*/ 0 w 2508530"/>
              <a:gd name="connsiteY0-10" fmla="*/ 2379059 h 2379059"/>
              <a:gd name="connsiteX1-11" fmla="*/ 2508530 w 2508530"/>
              <a:gd name="connsiteY1-12" fmla="*/ 0 h 2379059"/>
              <a:gd name="connsiteX0-13" fmla="*/ 0 w 2508530"/>
              <a:gd name="connsiteY0-14" fmla="*/ 2379059 h 2379059"/>
              <a:gd name="connsiteX1-15" fmla="*/ 2508530 w 2508530"/>
              <a:gd name="connsiteY1-16" fmla="*/ 0 h 2379059"/>
              <a:gd name="connsiteX0-17" fmla="*/ 0 w 2508530"/>
              <a:gd name="connsiteY0-18" fmla="*/ 2379059 h 2379059"/>
              <a:gd name="connsiteX1-19" fmla="*/ 2508530 w 2508530"/>
              <a:gd name="connsiteY1-20" fmla="*/ 0 h 2379059"/>
              <a:gd name="connsiteX0-21" fmla="*/ 0 w 2508530"/>
              <a:gd name="connsiteY0-22" fmla="*/ 2379059 h 2379059"/>
              <a:gd name="connsiteX1-23" fmla="*/ 2508530 w 2508530"/>
              <a:gd name="connsiteY1-24" fmla="*/ 0 h 2379059"/>
              <a:gd name="connsiteX0-25" fmla="*/ 0 w 2508530"/>
              <a:gd name="connsiteY0-26" fmla="*/ 2379449 h 2379449"/>
              <a:gd name="connsiteX1-27" fmla="*/ 2508530 w 2508530"/>
              <a:gd name="connsiteY1-28" fmla="*/ 390 h 2379449"/>
              <a:gd name="connsiteX0-29" fmla="*/ 0 w 2508530"/>
              <a:gd name="connsiteY0-30" fmla="*/ 2379449 h 2379449"/>
              <a:gd name="connsiteX1-31" fmla="*/ 2508530 w 2508530"/>
              <a:gd name="connsiteY1-32" fmla="*/ 390 h 2379449"/>
              <a:gd name="connsiteX0-33" fmla="*/ 1135 w 2509665"/>
              <a:gd name="connsiteY0-34" fmla="*/ 2379461 h 2379461"/>
              <a:gd name="connsiteX1-35" fmla="*/ 2509665 w 2509665"/>
              <a:gd name="connsiteY1-36" fmla="*/ 402 h 2379461"/>
              <a:gd name="connsiteX0-37" fmla="*/ 1220 w 2471114"/>
              <a:gd name="connsiteY0-38" fmla="*/ 2392337 h 2392337"/>
              <a:gd name="connsiteX1-39" fmla="*/ 2471114 w 2471114"/>
              <a:gd name="connsiteY1-40" fmla="*/ 399 h 2392337"/>
              <a:gd name="connsiteX0-41" fmla="*/ 1192 w 2471086"/>
              <a:gd name="connsiteY0-42" fmla="*/ 2391938 h 2391938"/>
              <a:gd name="connsiteX1-43" fmla="*/ 2471086 w 2471086"/>
              <a:gd name="connsiteY1-44" fmla="*/ 0 h 23919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471086" h="2391938">
                <a:moveTo>
                  <a:pt x="1192" y="2391938"/>
                </a:moveTo>
                <a:cubicBezTo>
                  <a:pt x="-27237" y="1786993"/>
                  <a:pt x="443379" y="58828"/>
                  <a:pt x="2471086" y="0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3" name="任意多边形: 形状 232"/>
          <p:cNvSpPr/>
          <p:nvPr>
            <p:custDataLst>
              <p:tags r:id="rId49"/>
            </p:custDataLst>
          </p:nvPr>
        </p:nvSpPr>
        <p:spPr>
          <a:xfrm>
            <a:off x="9085038" y="2181013"/>
            <a:ext cx="1475640" cy="1469267"/>
          </a:xfrm>
          <a:custGeom>
            <a:avLst/>
            <a:gdLst>
              <a:gd name="connsiteX0" fmla="*/ 0 w 1383738"/>
              <a:gd name="connsiteY0" fmla="*/ 1375646 h 1375646"/>
              <a:gd name="connsiteX1" fmla="*/ 1383738 w 1383738"/>
              <a:gd name="connsiteY1" fmla="*/ 0 h 1375646"/>
              <a:gd name="connsiteX0-1" fmla="*/ 0 w 1383738"/>
              <a:gd name="connsiteY0-2" fmla="*/ 1375646 h 1375646"/>
              <a:gd name="connsiteX1-3" fmla="*/ 1383738 w 1383738"/>
              <a:gd name="connsiteY1-4" fmla="*/ 0 h 1375646"/>
              <a:gd name="connsiteX0-5" fmla="*/ 0 w 1383738"/>
              <a:gd name="connsiteY0-6" fmla="*/ 1375646 h 1375646"/>
              <a:gd name="connsiteX1-7" fmla="*/ 1383738 w 1383738"/>
              <a:gd name="connsiteY1-8" fmla="*/ 0 h 1375646"/>
              <a:gd name="connsiteX0-9" fmla="*/ 0 w 1383738"/>
              <a:gd name="connsiteY0-10" fmla="*/ 1375646 h 1375646"/>
              <a:gd name="connsiteX1-11" fmla="*/ 1383738 w 1383738"/>
              <a:gd name="connsiteY1-12" fmla="*/ 0 h 1375646"/>
              <a:gd name="connsiteX0-13" fmla="*/ 0 w 1383738"/>
              <a:gd name="connsiteY0-14" fmla="*/ 1375646 h 1375646"/>
              <a:gd name="connsiteX1-15" fmla="*/ 1383738 w 1383738"/>
              <a:gd name="connsiteY1-16" fmla="*/ 0 h 1375646"/>
              <a:gd name="connsiteX0-17" fmla="*/ 0 w 1383738"/>
              <a:gd name="connsiteY0-18" fmla="*/ 1375646 h 1375646"/>
              <a:gd name="connsiteX1-19" fmla="*/ 1383738 w 1383738"/>
              <a:gd name="connsiteY1-20" fmla="*/ 0 h 1375646"/>
              <a:gd name="connsiteX0-21" fmla="*/ 0 w 1383738"/>
              <a:gd name="connsiteY0-22" fmla="*/ 1375646 h 1375646"/>
              <a:gd name="connsiteX1-23" fmla="*/ 1383738 w 1383738"/>
              <a:gd name="connsiteY1-24" fmla="*/ 0 h 1375646"/>
              <a:gd name="connsiteX0-25" fmla="*/ 0 w 1383738"/>
              <a:gd name="connsiteY0-26" fmla="*/ 1375672 h 1375672"/>
              <a:gd name="connsiteX1-27" fmla="*/ 1383738 w 1383738"/>
              <a:gd name="connsiteY1-28" fmla="*/ 26 h 13756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383738" h="1375672">
                <a:moveTo>
                  <a:pt x="0" y="1375672"/>
                </a:moveTo>
                <a:cubicBezTo>
                  <a:pt x="77008" y="163185"/>
                  <a:pt x="1085444" y="-2404"/>
                  <a:pt x="1383738" y="26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4" name="任意多边形: 形状 233"/>
          <p:cNvSpPr/>
          <p:nvPr>
            <p:custDataLst>
              <p:tags r:id="rId50"/>
            </p:custDataLst>
          </p:nvPr>
        </p:nvSpPr>
        <p:spPr>
          <a:xfrm>
            <a:off x="10130546" y="3184018"/>
            <a:ext cx="430131" cy="457226"/>
          </a:xfrm>
          <a:custGeom>
            <a:avLst/>
            <a:gdLst>
              <a:gd name="connsiteX0" fmla="*/ 0 w 401934"/>
              <a:gd name="connsiteY0" fmla="*/ 427055 h 427055"/>
              <a:gd name="connsiteX1" fmla="*/ 401934 w 401934"/>
              <a:gd name="connsiteY1" fmla="*/ 0 h 427055"/>
              <a:gd name="connsiteX0-1" fmla="*/ 0 w 401934"/>
              <a:gd name="connsiteY0-2" fmla="*/ 427055 h 427055"/>
              <a:gd name="connsiteX1-3" fmla="*/ 401934 w 401934"/>
              <a:gd name="connsiteY1-4" fmla="*/ 0 h 427055"/>
              <a:gd name="connsiteX0-5" fmla="*/ 1711 w 403645"/>
              <a:gd name="connsiteY0-6" fmla="*/ 427055 h 427055"/>
              <a:gd name="connsiteX1-7" fmla="*/ 403645 w 403645"/>
              <a:gd name="connsiteY1-8" fmla="*/ 0 h 427055"/>
              <a:gd name="connsiteX0-9" fmla="*/ 1711 w 403645"/>
              <a:gd name="connsiteY0-10" fmla="*/ 427055 h 427055"/>
              <a:gd name="connsiteX1-11" fmla="*/ 403645 w 403645"/>
              <a:gd name="connsiteY1-12" fmla="*/ 0 h 427055"/>
              <a:gd name="connsiteX0-13" fmla="*/ 1386 w 403320"/>
              <a:gd name="connsiteY0-14" fmla="*/ 429567 h 429567"/>
              <a:gd name="connsiteX1-15" fmla="*/ 403320 w 403320"/>
              <a:gd name="connsiteY1-16" fmla="*/ 2512 h 4295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03320" h="429567">
                <a:moveTo>
                  <a:pt x="1386" y="429567"/>
                </a:moveTo>
                <a:cubicBezTo>
                  <a:pt x="-25410" y="61127"/>
                  <a:pt x="344704" y="-15910"/>
                  <a:pt x="403320" y="2512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cxnSp>
        <p:nvCxnSpPr>
          <p:cNvPr id="237" name="直接连接符 236"/>
          <p:cNvCxnSpPr/>
          <p:nvPr>
            <p:custDataLst>
              <p:tags r:id="rId51"/>
            </p:custDataLst>
          </p:nvPr>
        </p:nvCxnSpPr>
        <p:spPr>
          <a:xfrm rot="16200000" flipH="1">
            <a:off x="7034722" y="4918945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任意多边形: 形状 246"/>
          <p:cNvSpPr/>
          <p:nvPr>
            <p:custDataLst>
              <p:tags r:id="rId52"/>
            </p:custDataLst>
          </p:nvPr>
        </p:nvSpPr>
        <p:spPr>
          <a:xfrm>
            <a:off x="8179593" y="1308127"/>
            <a:ext cx="2383795" cy="2323176"/>
          </a:xfrm>
          <a:custGeom>
            <a:avLst/>
            <a:gdLst>
              <a:gd name="connsiteX0" fmla="*/ 0 w 2234485"/>
              <a:gd name="connsiteY0" fmla="*/ 2176530 h 2176530"/>
              <a:gd name="connsiteX1" fmla="*/ 2234485 w 2234485"/>
              <a:gd name="connsiteY1" fmla="*/ 0 h 2176530"/>
              <a:gd name="connsiteX0-1" fmla="*/ 0 w 2234485"/>
              <a:gd name="connsiteY0-2" fmla="*/ 2176530 h 2176530"/>
              <a:gd name="connsiteX1-3" fmla="*/ 2234485 w 2234485"/>
              <a:gd name="connsiteY1-4" fmla="*/ 0 h 2176530"/>
              <a:gd name="connsiteX0-5" fmla="*/ 0 w 2234485"/>
              <a:gd name="connsiteY0-6" fmla="*/ 2176530 h 2176530"/>
              <a:gd name="connsiteX1-7" fmla="*/ 2234485 w 2234485"/>
              <a:gd name="connsiteY1-8" fmla="*/ 0 h 2176530"/>
              <a:gd name="connsiteX0-9" fmla="*/ 0 w 2234485"/>
              <a:gd name="connsiteY0-10" fmla="*/ 2176530 h 2176530"/>
              <a:gd name="connsiteX1-11" fmla="*/ 2234485 w 2234485"/>
              <a:gd name="connsiteY1-12" fmla="*/ 0 h 21765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34485" h="2176530">
                <a:moveTo>
                  <a:pt x="0" y="2176530"/>
                </a:moveTo>
                <a:cubicBezTo>
                  <a:pt x="191037" y="143815"/>
                  <a:pt x="1876023" y="36490"/>
                  <a:pt x="2234485" y="0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309" name="矩形 308"/>
          <p:cNvSpPr/>
          <p:nvPr>
            <p:custDataLst>
              <p:tags r:id="rId53"/>
            </p:custDataLst>
          </p:nvPr>
        </p:nvSpPr>
        <p:spPr>
          <a:xfrm>
            <a:off x="10514592" y="711746"/>
            <a:ext cx="1463892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地壳</a:t>
            </a:r>
          </a:p>
        </p:txBody>
      </p:sp>
      <p:sp>
        <p:nvSpPr>
          <p:cNvPr id="310" name="矩形 309"/>
          <p:cNvSpPr/>
          <p:nvPr>
            <p:custDataLst>
              <p:tags r:id="rId54"/>
            </p:custDataLst>
          </p:nvPr>
        </p:nvSpPr>
        <p:spPr>
          <a:xfrm>
            <a:off x="10492904" y="1034334"/>
            <a:ext cx="12036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上地幔</a:t>
            </a:r>
          </a:p>
        </p:txBody>
      </p:sp>
      <p:sp>
        <p:nvSpPr>
          <p:cNvPr id="312" name="矩形 311"/>
          <p:cNvSpPr/>
          <p:nvPr>
            <p:custDataLst>
              <p:tags r:id="rId55"/>
            </p:custDataLst>
          </p:nvPr>
        </p:nvSpPr>
        <p:spPr>
          <a:xfrm>
            <a:off x="10514592" y="1528608"/>
            <a:ext cx="118195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下地幔</a:t>
            </a:r>
          </a:p>
        </p:txBody>
      </p:sp>
      <p:sp>
        <p:nvSpPr>
          <p:cNvPr id="313" name="矩形 312"/>
          <p:cNvSpPr/>
          <p:nvPr>
            <p:custDataLst>
              <p:tags r:id="rId56"/>
            </p:custDataLst>
          </p:nvPr>
        </p:nvSpPr>
        <p:spPr>
          <a:xfrm>
            <a:off x="10514592" y="2301193"/>
            <a:ext cx="64158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外核</a:t>
            </a:r>
          </a:p>
        </p:txBody>
      </p:sp>
      <p:sp>
        <p:nvSpPr>
          <p:cNvPr id="74" name="矩形 73"/>
          <p:cNvSpPr/>
          <p:nvPr>
            <p:custDataLst>
              <p:tags r:id="rId57"/>
            </p:custDataLst>
          </p:nvPr>
        </p:nvSpPr>
        <p:spPr>
          <a:xfrm>
            <a:off x="10514592" y="3131608"/>
            <a:ext cx="64158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内核</a:t>
            </a:r>
          </a:p>
        </p:txBody>
      </p:sp>
      <p:sp>
        <p:nvSpPr>
          <p:cNvPr id="2" name="任意多边形: 形状 1"/>
          <p:cNvSpPr/>
          <p:nvPr>
            <p:custDataLst>
              <p:tags r:id="rId58"/>
            </p:custDataLst>
          </p:nvPr>
        </p:nvSpPr>
        <p:spPr>
          <a:xfrm>
            <a:off x="9135641" y="1482524"/>
            <a:ext cx="1162077" cy="238553"/>
          </a:xfrm>
          <a:custGeom>
            <a:avLst/>
            <a:gdLst>
              <a:gd name="connsiteX0" fmla="*/ 0 w 1089498"/>
              <a:gd name="connsiteY0" fmla="*/ 0 h 223737"/>
              <a:gd name="connsiteX1" fmla="*/ 175098 w 1089498"/>
              <a:gd name="connsiteY1" fmla="*/ 223737 h 223737"/>
              <a:gd name="connsiteX2" fmla="*/ 1089498 w 1089498"/>
              <a:gd name="connsiteY2" fmla="*/ 214009 h 2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498" h="223737">
                <a:moveTo>
                  <a:pt x="0" y="0"/>
                </a:moveTo>
                <a:lnTo>
                  <a:pt x="175098" y="223737"/>
                </a:lnTo>
                <a:lnTo>
                  <a:pt x="1089498" y="214009"/>
                </a:lnTo>
              </a:path>
            </a:pathLst>
          </a:custGeom>
          <a:noFill/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77" name="任意多边形: 形状 76"/>
          <p:cNvSpPr/>
          <p:nvPr>
            <p:custDataLst>
              <p:tags r:id="rId59"/>
            </p:custDataLst>
          </p:nvPr>
        </p:nvSpPr>
        <p:spPr>
          <a:xfrm flipH="1" flipV="1">
            <a:off x="8252788" y="2748478"/>
            <a:ext cx="1023821" cy="172589"/>
          </a:xfrm>
          <a:custGeom>
            <a:avLst/>
            <a:gdLst>
              <a:gd name="connsiteX0" fmla="*/ 0 w 1089498"/>
              <a:gd name="connsiteY0" fmla="*/ 0 h 223737"/>
              <a:gd name="connsiteX1" fmla="*/ 175098 w 1089498"/>
              <a:gd name="connsiteY1" fmla="*/ 223737 h 223737"/>
              <a:gd name="connsiteX2" fmla="*/ 1089498 w 1089498"/>
              <a:gd name="connsiteY2" fmla="*/ 214009 h 2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498" h="223737">
                <a:moveTo>
                  <a:pt x="0" y="0"/>
                </a:moveTo>
                <a:lnTo>
                  <a:pt x="175098" y="223737"/>
                </a:lnTo>
                <a:lnTo>
                  <a:pt x="1089498" y="214009"/>
                </a:lnTo>
              </a:path>
            </a:pathLst>
          </a:custGeom>
          <a:noFill/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grpSp>
        <p:nvGrpSpPr>
          <p:cNvPr id="4" name="组合 3"/>
          <p:cNvGrpSpPr/>
          <p:nvPr>
            <p:custDataLst>
              <p:tags r:id="rId60"/>
            </p:custDataLst>
          </p:nvPr>
        </p:nvGrpSpPr>
        <p:grpSpPr>
          <a:xfrm>
            <a:off x="9085941" y="1437343"/>
            <a:ext cx="224102" cy="1521676"/>
            <a:chOff x="8845501" y="1717543"/>
            <a:chExt cx="209711" cy="1426387"/>
          </a:xfrm>
        </p:grpSpPr>
        <p:sp>
          <p:nvSpPr>
            <p:cNvPr id="3" name="椭圆 2"/>
            <p:cNvSpPr/>
            <p:nvPr>
              <p:custDataLst>
                <p:tags r:id="rId89"/>
              </p:custDataLst>
            </p:nvPr>
          </p:nvSpPr>
          <p:spPr>
            <a:xfrm>
              <a:off x="8983720" y="3072452"/>
              <a:ext cx="71492" cy="71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B2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/>
            </a:p>
          </p:txBody>
        </p:sp>
        <p:sp>
          <p:nvSpPr>
            <p:cNvPr id="87" name="椭圆 86"/>
            <p:cNvSpPr/>
            <p:nvPr>
              <p:custDataLst>
                <p:tags r:id="rId90"/>
              </p:custDataLst>
            </p:nvPr>
          </p:nvSpPr>
          <p:spPr>
            <a:xfrm>
              <a:off x="8845501" y="1717543"/>
              <a:ext cx="71493" cy="71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B2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/>
            </a:p>
          </p:txBody>
        </p:sp>
      </p:grpSp>
      <p:sp>
        <p:nvSpPr>
          <p:cNvPr id="5" name="文本框 4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9459143" y="1375898"/>
            <a:ext cx="123617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</a:rPr>
              <a:t>莫霍面</a:t>
            </a: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8147966" y="2454806"/>
            <a:ext cx="148015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</a:rPr>
              <a:t>古登堡面</a:t>
            </a:r>
          </a:p>
        </p:txBody>
      </p:sp>
      <p:sp>
        <p:nvSpPr>
          <p:cNvPr id="19487" name="直接连接符 19486"/>
          <p:cNvSpPr/>
          <p:nvPr>
            <p:custDataLst>
              <p:tags r:id="rId63"/>
            </p:custDataLst>
          </p:nvPr>
        </p:nvSpPr>
        <p:spPr>
          <a:xfrm>
            <a:off x="-7519114" y="2230994"/>
            <a:ext cx="4817269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9488" name="文本框 19487"/>
          <p:cNvSpPr txBox="1"/>
          <p:nvPr>
            <p:custDataLst>
              <p:tags r:id="rId64"/>
            </p:custDataLst>
          </p:nvPr>
        </p:nvSpPr>
        <p:spPr>
          <a:xfrm>
            <a:off x="-3400742" y="1817846"/>
            <a:ext cx="1372791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次变化</a:t>
            </a:r>
          </a:p>
        </p:txBody>
      </p:sp>
      <p:sp>
        <p:nvSpPr>
          <p:cNvPr id="19489" name="直接连接符 19488"/>
          <p:cNvSpPr/>
          <p:nvPr>
            <p:custDataLst>
              <p:tags r:id="rId65"/>
            </p:custDataLst>
          </p:nvPr>
        </p:nvSpPr>
        <p:spPr>
          <a:xfrm>
            <a:off x="-7629366" y="3745706"/>
            <a:ext cx="4171950" cy="0"/>
          </a:xfrm>
          <a:prstGeom prst="line">
            <a:avLst/>
          </a:prstGeom>
          <a:ln w="57150" cap="flat" cmpd="sng">
            <a:solidFill>
              <a:srgbClr val="008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9490" name="文本框 19489"/>
          <p:cNvSpPr txBox="1"/>
          <p:nvPr>
            <p:custDataLst>
              <p:tags r:id="rId66"/>
            </p:custDataLst>
          </p:nvPr>
        </p:nvSpPr>
        <p:spPr>
          <a:xfrm>
            <a:off x="-4886166" y="2732722"/>
            <a:ext cx="1401366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次变化</a:t>
            </a:r>
          </a:p>
        </p:txBody>
      </p:sp>
      <p:sp>
        <p:nvSpPr>
          <p:cNvPr id="19491" name="直接连接符 19490"/>
          <p:cNvSpPr/>
          <p:nvPr>
            <p:custDataLst>
              <p:tags r:id="rId67"/>
            </p:custDataLst>
          </p:nvPr>
        </p:nvSpPr>
        <p:spPr>
          <a:xfrm>
            <a:off x="-7629366" y="2732246"/>
            <a:ext cx="4057650" cy="0"/>
          </a:xfrm>
          <a:prstGeom prst="line">
            <a:avLst/>
          </a:prstGeom>
          <a:ln w="57150" cap="flat" cmpd="sng">
            <a:solidFill>
              <a:srgbClr val="008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9492" name="文本框 19491"/>
          <p:cNvSpPr txBox="1"/>
          <p:nvPr>
            <p:custDataLst>
              <p:tags r:id="rId68"/>
            </p:custDataLst>
          </p:nvPr>
        </p:nvSpPr>
        <p:spPr>
          <a:xfrm>
            <a:off x="-3571716" y="3549491"/>
            <a:ext cx="1401366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次变化</a:t>
            </a:r>
          </a:p>
        </p:txBody>
      </p:sp>
      <p:sp>
        <p:nvSpPr>
          <p:cNvPr id="7" name="文本框 6"/>
          <p:cNvSpPr txBox="1"/>
          <p:nvPr>
            <p:custDataLst>
              <p:tags r:id="rId69"/>
            </p:custDataLst>
          </p:nvPr>
        </p:nvSpPr>
        <p:spPr>
          <a:xfrm>
            <a:off x="-5522436" y="1174909"/>
            <a:ext cx="309038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探究活动</a:t>
            </a:r>
            <a:r>
              <a:rPr lang="en-US" altLang="zh-CN" sz="27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</a:p>
        </p:txBody>
      </p:sp>
      <p:sp>
        <p:nvSpPr>
          <p:cNvPr id="9220" name="Line 9"/>
          <p:cNvSpPr/>
          <p:nvPr>
            <p:custDataLst>
              <p:tags r:id="rId70"/>
            </p:custDataLst>
          </p:nvPr>
        </p:nvSpPr>
        <p:spPr>
          <a:xfrm>
            <a:off x="17533620" y="4184333"/>
            <a:ext cx="381000" cy="304800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88" name="矩形: 圆角 183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281159" y="4184511"/>
            <a:ext cx="806376" cy="411424"/>
          </a:xfrm>
          <a:prstGeom prst="roundRect">
            <a:avLst>
              <a:gd name="adj" fmla="val 16667"/>
            </a:avLst>
          </a:prstGeom>
          <a:solidFill>
            <a:srgbClr val="EB2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纵波</a:t>
            </a:r>
          </a:p>
        </p:txBody>
      </p:sp>
      <p:sp>
        <p:nvSpPr>
          <p:cNvPr id="89" name="矩形: 圆角 182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203780" y="5095007"/>
            <a:ext cx="844467" cy="411424"/>
          </a:xfrm>
          <a:prstGeom prst="roundRect">
            <a:avLst>
              <a:gd name="adj" fmla="val 16667"/>
            </a:avLst>
          </a:prstGeom>
          <a:solidFill>
            <a:srgbClr val="319D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横波</a:t>
            </a:r>
          </a:p>
        </p:txBody>
      </p:sp>
      <p:sp>
        <p:nvSpPr>
          <p:cNvPr id="100" name="文本框 99"/>
          <p:cNvSpPr txBox="1"/>
          <p:nvPr>
            <p:custDataLst>
              <p:tags r:id="rId73"/>
            </p:custDataLst>
          </p:nvPr>
        </p:nvSpPr>
        <p:spPr>
          <a:xfrm>
            <a:off x="3943031" y="-61429"/>
            <a:ext cx="5581174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buClrTx/>
              <a:buSzTx/>
              <a:buFontTx/>
            </a:pPr>
            <a:r>
              <a:rPr lang="zh-CN" sz="36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地球</a:t>
            </a:r>
            <a:r>
              <a:rPr lang="zh-CN" altLang="en-US" sz="36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sz="36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内部圈层</a:t>
            </a:r>
          </a:p>
        </p:txBody>
      </p:sp>
      <p:sp>
        <p:nvSpPr>
          <p:cNvPr id="99332" name="Text Box 4"/>
          <p:cNvSpPr txBox="1"/>
          <p:nvPr>
            <p:custDataLst>
              <p:tags r:id="rId74"/>
            </p:custDataLst>
          </p:nvPr>
        </p:nvSpPr>
        <p:spPr>
          <a:xfrm>
            <a:off x="71755" y="591185"/>
            <a:ext cx="669861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地球内部圈层及其特点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75"/>
            </p:custDataLst>
            <p:extLst>
              <p:ext uri="{D42A27DB-BD31-4B8C-83A1-F6EECF244321}">
                <p14:modId xmlns:p14="http://schemas.microsoft.com/office/powerpoint/2010/main" val="315927499"/>
              </p:ext>
            </p:extLst>
          </p:nvPr>
        </p:nvGraphicFramePr>
        <p:xfrm>
          <a:off x="53340" y="2301240"/>
          <a:ext cx="7144385" cy="378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kern="100" dirty="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不连续面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2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 kern="100">
                        <a:latin typeface="黑体" panose="02010609060101010101" charset="-122"/>
                        <a:ea typeface="黑体" panose="02010609060101010101" charset="-122"/>
                        <a:cs typeface="Courier New" panose="02070309020205020404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 kern="10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深度（</a:t>
                      </a:r>
                      <a:r>
                        <a:rPr lang="en-US" altLang="zh-CN" sz="2800" b="1" kern="10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km</a:t>
                      </a:r>
                      <a:r>
                        <a:rPr lang="zh-CN" altLang="en-US" sz="2800" b="1" kern="10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290"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endParaRPr lang="zh-CN" altLang="en-US" sz="2800" b="1" kern="100">
                        <a:latin typeface="黑体" panose="02010609060101010101" charset="-122"/>
                        <a:ea typeface="黑体" panose="02010609060101010101" charset="-122"/>
                        <a:cs typeface="Courier New" panose="02070309020205020404"/>
                        <a:sym typeface="+mn-ea"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zh-CN" altLang="en-US" sz="2800" b="1" kern="10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地震波速度变化</a:t>
                      </a:r>
                      <a:endParaRPr lang="zh-CN" sz="2800" b="1" kern="100">
                        <a:latin typeface="黑体" panose="02010609060101010101" charset="-122"/>
                        <a:ea typeface="黑体" panose="02010609060101010101" charset="-122"/>
                        <a:cs typeface="Courier New" panose="02070309020205020404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 kern="100">
                        <a:latin typeface="黑体" panose="02010609060101010101" charset="-122"/>
                        <a:ea typeface="黑体" panose="02010609060101010101" charset="-122"/>
                        <a:cs typeface="Courier New" panose="02070309020205020404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42"/>
          <p:cNvSpPr txBox="1"/>
          <p:nvPr>
            <p:custDataLst>
              <p:tags r:id="rId76"/>
            </p:custDataLst>
          </p:nvPr>
        </p:nvSpPr>
        <p:spPr>
          <a:xfrm>
            <a:off x="2589178" y="2341855"/>
            <a:ext cx="2049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/>
                <a:latin typeface="黑体" panose="02010609060101010101" charset="-122"/>
              </a:rPr>
              <a:t>莫霍面</a:t>
            </a:r>
          </a:p>
        </p:txBody>
      </p:sp>
      <p:sp>
        <p:nvSpPr>
          <p:cNvPr id="16" name="Text Box 42"/>
          <p:cNvSpPr txBox="1"/>
          <p:nvPr>
            <p:custDataLst>
              <p:tags r:id="rId77"/>
            </p:custDataLst>
          </p:nvPr>
        </p:nvSpPr>
        <p:spPr>
          <a:xfrm>
            <a:off x="5034258" y="2345368"/>
            <a:ext cx="2049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/>
                <a:latin typeface="黑体" panose="02010609060101010101" charset="-122"/>
              </a:rPr>
              <a:t>古登堡面</a:t>
            </a:r>
          </a:p>
        </p:txBody>
      </p:sp>
      <p:sp>
        <p:nvSpPr>
          <p:cNvPr id="17" name="矩形 16"/>
          <p:cNvSpPr/>
          <p:nvPr>
            <p:custDataLst>
              <p:tags r:id="rId78"/>
            </p:custDataLst>
          </p:nvPr>
        </p:nvSpPr>
        <p:spPr>
          <a:xfrm>
            <a:off x="2129783" y="3331211"/>
            <a:ext cx="2783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+mn-ea"/>
              </a:rPr>
              <a:t>平均深度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+mn-ea"/>
              </a:rPr>
              <a:t>33km</a:t>
            </a:r>
          </a:p>
        </p:txBody>
      </p:sp>
      <p:sp>
        <p:nvSpPr>
          <p:cNvPr id="18" name="矩形 17"/>
          <p:cNvSpPr/>
          <p:nvPr>
            <p:custDataLst>
              <p:tags r:id="rId79"/>
            </p:custDataLst>
          </p:nvPr>
        </p:nvSpPr>
        <p:spPr>
          <a:xfrm>
            <a:off x="5054998" y="3231198"/>
            <a:ext cx="161290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+mn-ea"/>
              </a:rPr>
              <a:t>深度约为</a:t>
            </a:r>
          </a:p>
          <a:p>
            <a:pPr>
              <a:buNone/>
            </a:pP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+mn-ea"/>
              </a:rPr>
              <a:t>2900km</a:t>
            </a:r>
          </a:p>
        </p:txBody>
      </p:sp>
      <p:sp>
        <p:nvSpPr>
          <p:cNvPr id="19" name="文本框 18"/>
          <p:cNvSpPr txBox="1"/>
          <p:nvPr>
            <p:custDataLst>
              <p:tags r:id="rId80"/>
            </p:custDataLst>
          </p:nvPr>
        </p:nvSpPr>
        <p:spPr>
          <a:xfrm>
            <a:off x="2078354" y="4715497"/>
            <a:ext cx="268541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urier New" panose="02070309020205020404"/>
                <a:sym typeface="+mn-ea"/>
              </a:rPr>
              <a:t>纵波和横波速度</a:t>
            </a:r>
          </a:p>
          <a:p>
            <a:pPr algn="l"/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urier New" panose="02070309020205020404"/>
                <a:sym typeface="+mn-ea"/>
              </a:rPr>
              <a:t>都明显加快。</a:t>
            </a:r>
          </a:p>
        </p:txBody>
      </p:sp>
      <p:sp>
        <p:nvSpPr>
          <p:cNvPr id="23" name="椭圆 22"/>
          <p:cNvSpPr/>
          <p:nvPr>
            <p:custDataLst>
              <p:tags r:id="rId81"/>
            </p:custDataLst>
          </p:nvPr>
        </p:nvSpPr>
        <p:spPr>
          <a:xfrm>
            <a:off x="7739380" y="4692650"/>
            <a:ext cx="132080" cy="13208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>
            <p:custDataLst>
              <p:tags r:id="rId82"/>
            </p:custDataLst>
          </p:nvPr>
        </p:nvSpPr>
        <p:spPr>
          <a:xfrm>
            <a:off x="7713980" y="5329555"/>
            <a:ext cx="139700" cy="1397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83"/>
            </p:custDataLst>
          </p:nvPr>
        </p:nvGrpSpPr>
        <p:grpSpPr>
          <a:xfrm>
            <a:off x="7746365" y="3815715"/>
            <a:ext cx="428625" cy="2532380"/>
            <a:chOff x="12199" y="6054"/>
            <a:chExt cx="675" cy="3988"/>
          </a:xfrm>
        </p:grpSpPr>
        <p:sp>
          <p:nvSpPr>
            <p:cNvPr id="21" name="文本框 20"/>
            <p:cNvSpPr txBox="1"/>
            <p:nvPr>
              <p:custDataLst>
                <p:tags r:id="rId87"/>
              </p:custDataLst>
            </p:nvPr>
          </p:nvSpPr>
          <p:spPr>
            <a:xfrm rot="10800000">
              <a:off x="12199" y="9371"/>
              <a:ext cx="675" cy="6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b="1">
                  <a:solidFill>
                    <a:srgbClr val="FF0000"/>
                  </a:solidFill>
                </a:rPr>
                <a:t>33</a:t>
              </a:r>
            </a:p>
          </p:txBody>
        </p:sp>
        <p:cxnSp>
          <p:nvCxnSpPr>
            <p:cNvPr id="8" name="直接连接符 7"/>
            <p:cNvCxnSpPr/>
            <p:nvPr>
              <p:custDataLst>
                <p:tags r:id="rId88"/>
              </p:custDataLst>
            </p:nvPr>
          </p:nvCxnSpPr>
          <p:spPr>
            <a:xfrm>
              <a:off x="12505" y="6054"/>
              <a:ext cx="11" cy="360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" name="组合 12"/>
          <p:cNvGrpSpPr/>
          <p:nvPr>
            <p:custDataLst>
              <p:tags r:id="rId84"/>
            </p:custDataLst>
          </p:nvPr>
        </p:nvGrpSpPr>
        <p:grpSpPr>
          <a:xfrm>
            <a:off x="8892540" y="3769995"/>
            <a:ext cx="398145" cy="2797175"/>
            <a:chOff x="13989" y="5920"/>
            <a:chExt cx="627" cy="4433"/>
          </a:xfrm>
        </p:grpSpPr>
        <p:sp>
          <p:nvSpPr>
            <p:cNvPr id="22" name="文本框 21"/>
            <p:cNvSpPr txBox="1"/>
            <p:nvPr>
              <p:custDataLst>
                <p:tags r:id="rId85"/>
              </p:custDataLst>
            </p:nvPr>
          </p:nvSpPr>
          <p:spPr>
            <a:xfrm rot="10800000">
              <a:off x="13989" y="9612"/>
              <a:ext cx="627" cy="741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CN" sz="1400" b="1">
                  <a:solidFill>
                    <a:srgbClr val="FF0000"/>
                  </a:solidFill>
                </a:rPr>
                <a:t>2900</a:t>
              </a:r>
            </a:p>
          </p:txBody>
        </p:sp>
        <p:cxnSp>
          <p:nvCxnSpPr>
            <p:cNvPr id="9" name="直接连接符 8"/>
            <p:cNvCxnSpPr>
              <a:endCxn id="22" idx="2"/>
            </p:cNvCxnSpPr>
            <p:nvPr>
              <p:custDataLst>
                <p:tags r:id="rId86"/>
              </p:custDataLst>
            </p:nvPr>
          </p:nvCxnSpPr>
          <p:spPr>
            <a:xfrm>
              <a:off x="14283" y="5920"/>
              <a:ext cx="20" cy="369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13542 -0.000925926 0.00723958 0.000648148 0.0117708 -0.00805556 C 0.0163021 -0.0167593 0.0190104 -0.0328704 0.0226563 -0.0435185 C 0.0263021 -0.0541667 0.0259375 -0.0541667 0.0298958 -0.0612037 C 0.0338542 -0.0682407 0.0369271 -0.0718518 0.0425521 -0.0788889 C 0.0481771 -0.0859259 0.0516146 -0.0917593 0.0579688 -0.0965741 C 0.0643229 -0.101389 0.0663021 -0.100185 0.0742708 -0.103056 C 0.0822396 -0.105926 0.0920312 -0.109537 0.0978125 -0.111111 C 0.103594 -0.112685 0.102604 -0.111296 0.103229 -0.111111" pathEditMode="relative" ptsTypes="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1667 -0.00148148 0.0108333 -0.00481481 0.0153646 -0.00805556 C 0.0198958 -0.0112963 0.0191667 -0.0087037 0.0226042 -0.0161111 C 0.0260417 -0.0235185 0.0298958 -0.037963 0.0326042 -0.0450926 C 0.0353125 -0.0522222 0.0304167 -0.0487037 0.0361979 -0.0515741 C 0.0419792 -0.0544444 0.0525 -0.057037 0.0615625 -0.0596296 C 0.070625 -0.0622222 0.0747917 -0.0622222 0.0815104 -0.0644444 C 0.0882292 -0.0666667 0.0900521 -0.069537 0.0951042 -0.0708333 C 0.100156 -0.0721296 0.104792 -0.0709259 0.106875 -0.0708333" pathEditMode="relative" ptsTypes="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4930775" y="440690"/>
            <a:ext cx="21786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1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84153" y="3309383"/>
            <a:ext cx="7194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</a:rPr>
              <a:t>速度</a:t>
            </a:r>
            <a:endParaRPr lang="en-US" altLang="zh-CN" sz="1200">
              <a:solidFill>
                <a:srgbClr val="262626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en-US" altLang="zh-CN" sz="1200">
                <a:solidFill>
                  <a:srgbClr val="262626"/>
                </a:solidFill>
                <a:latin typeface="微软雅黑" panose="020B0503020204020204" pitchFamily="34" charset="-122"/>
              </a:rPr>
              <a:t>km•S-1</a:t>
            </a:r>
          </a:p>
        </p:txBody>
      </p:sp>
      <p:sp>
        <p:nvSpPr>
          <p:cNvPr id="308" name="文本框 59"/>
          <p:cNvSpPr txBox="1"/>
          <p:nvPr>
            <p:custDataLst>
              <p:tags r:id="rId3"/>
            </p:custDataLst>
          </p:nvPr>
        </p:nvSpPr>
        <p:spPr>
          <a:xfrm>
            <a:off x="-579755" y="1423670"/>
            <a:ext cx="77133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zh-CN" sz="28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r>
              <a:rPr lang="zh-CN" altLang="en-US" sz="28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在不连续面下地震波波速变化有何特点？</a:t>
            </a:r>
            <a:endParaRPr lang="zh-CN" altLang="en-US" sz="2800" b="1" spc="225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4" name="矩形 313" hidden="1"/>
          <p:cNvSpPr/>
          <p:nvPr>
            <p:custDataLst>
              <p:tags r:id="rId4"/>
            </p:custDataLst>
          </p:nvPr>
        </p:nvSpPr>
        <p:spPr>
          <a:xfrm>
            <a:off x="9161860" y="3474244"/>
            <a:ext cx="450850" cy="218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zh-CN" altLang="en-US" sz="825" spc="225" noProof="1">
                <a:solidFill>
                  <a:srgbClr val="262626"/>
                </a:solidFill>
                <a:latin typeface="+mn-ea"/>
              </a:rPr>
              <a:t>内核</a:t>
            </a:r>
          </a:p>
        </p:txBody>
      </p:sp>
      <p:cxnSp>
        <p:nvCxnSpPr>
          <p:cNvPr id="125" name="直接连接符 124"/>
          <p:cNvCxnSpPr/>
          <p:nvPr>
            <p:custDataLst>
              <p:tags r:id="rId5"/>
            </p:custDataLst>
          </p:nvPr>
        </p:nvCxnSpPr>
        <p:spPr>
          <a:xfrm rot="16200000" flipH="1">
            <a:off x="6653387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>
            <p:custDataLst>
              <p:tags r:id="rId6"/>
            </p:custDataLst>
          </p:nvPr>
        </p:nvCxnSpPr>
        <p:spPr>
          <a:xfrm rot="16200000" flipH="1">
            <a:off x="9340804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>
            <p:custDataLst>
              <p:tags r:id="rId7"/>
            </p:custDataLst>
          </p:nvPr>
        </p:nvCxnSpPr>
        <p:spPr>
          <a:xfrm rot="16200000" flipH="1">
            <a:off x="7100688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>
            <p:custDataLst>
              <p:tags r:id="rId8"/>
            </p:custDataLst>
          </p:nvPr>
        </p:nvCxnSpPr>
        <p:spPr>
          <a:xfrm rot="16200000" flipH="1">
            <a:off x="7547988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>
            <p:custDataLst>
              <p:tags r:id="rId9"/>
            </p:custDataLst>
          </p:nvPr>
        </p:nvCxnSpPr>
        <p:spPr>
          <a:xfrm rot="16200000" flipH="1">
            <a:off x="7997096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>
            <p:custDataLst>
              <p:tags r:id="rId10"/>
            </p:custDataLst>
          </p:nvPr>
        </p:nvCxnSpPr>
        <p:spPr>
          <a:xfrm rot="16200000" flipH="1">
            <a:off x="8444396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>
            <p:custDataLst>
              <p:tags r:id="rId11"/>
            </p:custDataLst>
          </p:nvPr>
        </p:nvCxnSpPr>
        <p:spPr>
          <a:xfrm rot="16200000" flipH="1">
            <a:off x="8891697" y="4922559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>
            <p:custDataLst>
              <p:tags r:id="rId12"/>
            </p:custDataLst>
          </p:nvPr>
        </p:nvCxnSpPr>
        <p:spPr>
          <a:xfrm rot="16200000" flipH="1">
            <a:off x="9432072" y="4918945"/>
            <a:ext cx="23042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>
            <p:custDataLst>
              <p:tags r:id="rId13"/>
            </p:custDataLst>
          </p:nvPr>
        </p:nvCxnSpPr>
        <p:spPr>
          <a:xfrm rot="16200000" flipH="1">
            <a:off x="9195281" y="238066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>
            <p:custDataLst>
              <p:tags r:id="rId14"/>
            </p:custDataLst>
          </p:nvPr>
        </p:nvCxnSpPr>
        <p:spPr>
          <a:xfrm rot="16200000" flipH="1">
            <a:off x="9195281" y="4684866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>
            <p:custDataLst>
              <p:tags r:id="rId15"/>
            </p:custDataLst>
          </p:nvPr>
        </p:nvCxnSpPr>
        <p:spPr>
          <a:xfrm rot="16200000" flipH="1">
            <a:off x="9195281" y="284150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>
            <p:custDataLst>
              <p:tags r:id="rId16"/>
            </p:custDataLst>
          </p:nvPr>
        </p:nvCxnSpPr>
        <p:spPr>
          <a:xfrm rot="16200000" flipH="1">
            <a:off x="9195281" y="330234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>
            <p:custDataLst>
              <p:tags r:id="rId17"/>
            </p:custDataLst>
          </p:nvPr>
        </p:nvCxnSpPr>
        <p:spPr>
          <a:xfrm rot="16200000" flipH="1">
            <a:off x="9195281" y="3763185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>
            <p:custDataLst>
              <p:tags r:id="rId18"/>
            </p:custDataLst>
          </p:nvPr>
        </p:nvCxnSpPr>
        <p:spPr>
          <a:xfrm rot="16200000" flipH="1">
            <a:off x="9195281" y="4224026"/>
            <a:ext cx="0" cy="277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任意多边形 33"/>
          <p:cNvSpPr/>
          <p:nvPr>
            <p:custDataLst>
              <p:tags r:id="rId19"/>
            </p:custDataLst>
          </p:nvPr>
        </p:nvSpPr>
        <p:spPr>
          <a:xfrm rot="5400000" flipH="1" flipV="1">
            <a:off x="7877797" y="4863804"/>
            <a:ext cx="1142161" cy="1275936"/>
          </a:xfrm>
          <a:custGeom>
            <a:avLst/>
            <a:gdLst>
              <a:gd name="connsiteX0" fmla="*/ 1081454 w 1942519"/>
              <a:gd name="connsiteY0" fmla="*/ 0 h 2218251"/>
              <a:gd name="connsiteX1" fmla="*/ 1090246 w 1942519"/>
              <a:gd name="connsiteY1" fmla="*/ 123093 h 2218251"/>
              <a:gd name="connsiteX2" fmla="*/ 1186961 w 1942519"/>
              <a:gd name="connsiteY2" fmla="*/ 342900 h 2218251"/>
              <a:gd name="connsiteX3" fmla="*/ 1494692 w 1942519"/>
              <a:gd name="connsiteY3" fmla="*/ 536331 h 2218251"/>
              <a:gd name="connsiteX4" fmla="*/ 1591408 w 1942519"/>
              <a:gd name="connsiteY4" fmla="*/ 624254 h 2218251"/>
              <a:gd name="connsiteX5" fmla="*/ 1635369 w 1942519"/>
              <a:gd name="connsiteY5" fmla="*/ 747347 h 2218251"/>
              <a:gd name="connsiteX6" fmla="*/ 1855177 w 1942519"/>
              <a:gd name="connsiteY6" fmla="*/ 2083777 h 2218251"/>
              <a:gd name="connsiteX7" fmla="*/ 0 w 1942519"/>
              <a:gd name="connsiteY7" fmla="*/ 2101362 h 2218251"/>
              <a:gd name="connsiteX0-1" fmla="*/ 1081454 w 1855177"/>
              <a:gd name="connsiteY0-2" fmla="*/ 0 h 2218251"/>
              <a:gd name="connsiteX1-3" fmla="*/ 1090246 w 1855177"/>
              <a:gd name="connsiteY1-4" fmla="*/ 123093 h 2218251"/>
              <a:gd name="connsiteX2-5" fmla="*/ 1186961 w 1855177"/>
              <a:gd name="connsiteY2-6" fmla="*/ 342900 h 2218251"/>
              <a:gd name="connsiteX3-7" fmla="*/ 1494692 w 1855177"/>
              <a:gd name="connsiteY3-8" fmla="*/ 536331 h 2218251"/>
              <a:gd name="connsiteX4-9" fmla="*/ 1591408 w 1855177"/>
              <a:gd name="connsiteY4-10" fmla="*/ 624254 h 2218251"/>
              <a:gd name="connsiteX5-11" fmla="*/ 1635369 w 1855177"/>
              <a:gd name="connsiteY5-12" fmla="*/ 747347 h 2218251"/>
              <a:gd name="connsiteX6-13" fmla="*/ 1855177 w 1855177"/>
              <a:gd name="connsiteY6-14" fmla="*/ 2083777 h 2218251"/>
              <a:gd name="connsiteX7-15" fmla="*/ 0 w 1855177"/>
              <a:gd name="connsiteY7-16" fmla="*/ 2101362 h 2218251"/>
              <a:gd name="connsiteX0-17" fmla="*/ 1081454 w 1855177"/>
              <a:gd name="connsiteY0-18" fmla="*/ 0 h 2145157"/>
              <a:gd name="connsiteX1-19" fmla="*/ 1090246 w 1855177"/>
              <a:gd name="connsiteY1-20" fmla="*/ 123093 h 2145157"/>
              <a:gd name="connsiteX2-21" fmla="*/ 1186961 w 1855177"/>
              <a:gd name="connsiteY2-22" fmla="*/ 342900 h 2145157"/>
              <a:gd name="connsiteX3-23" fmla="*/ 1494692 w 1855177"/>
              <a:gd name="connsiteY3-24" fmla="*/ 536331 h 2145157"/>
              <a:gd name="connsiteX4-25" fmla="*/ 1591408 w 1855177"/>
              <a:gd name="connsiteY4-26" fmla="*/ 624254 h 2145157"/>
              <a:gd name="connsiteX5-27" fmla="*/ 1635369 w 1855177"/>
              <a:gd name="connsiteY5-28" fmla="*/ 747347 h 2145157"/>
              <a:gd name="connsiteX6-29" fmla="*/ 1855177 w 1855177"/>
              <a:gd name="connsiteY6-30" fmla="*/ 2083777 h 2145157"/>
              <a:gd name="connsiteX7-31" fmla="*/ 0 w 1855177"/>
              <a:gd name="connsiteY7-32" fmla="*/ 2101362 h 2145157"/>
              <a:gd name="connsiteX0-33" fmla="*/ 1081454 w 1855177"/>
              <a:gd name="connsiteY0-34" fmla="*/ 0 h 2101362"/>
              <a:gd name="connsiteX1-35" fmla="*/ 1090246 w 1855177"/>
              <a:gd name="connsiteY1-36" fmla="*/ 123093 h 2101362"/>
              <a:gd name="connsiteX2-37" fmla="*/ 1186961 w 1855177"/>
              <a:gd name="connsiteY2-38" fmla="*/ 342900 h 2101362"/>
              <a:gd name="connsiteX3-39" fmla="*/ 1494692 w 1855177"/>
              <a:gd name="connsiteY3-40" fmla="*/ 536331 h 2101362"/>
              <a:gd name="connsiteX4-41" fmla="*/ 1591408 w 1855177"/>
              <a:gd name="connsiteY4-42" fmla="*/ 624254 h 2101362"/>
              <a:gd name="connsiteX5-43" fmla="*/ 1635369 w 1855177"/>
              <a:gd name="connsiteY5-44" fmla="*/ 747347 h 2101362"/>
              <a:gd name="connsiteX6-45" fmla="*/ 1855177 w 1855177"/>
              <a:gd name="connsiteY6-46" fmla="*/ 2083777 h 2101362"/>
              <a:gd name="connsiteX7-47" fmla="*/ 0 w 1855177"/>
              <a:gd name="connsiteY7-48" fmla="*/ 2101362 h 2101362"/>
              <a:gd name="connsiteX0-49" fmla="*/ 1081454 w 1855177"/>
              <a:gd name="connsiteY0-50" fmla="*/ 0 h 2101362"/>
              <a:gd name="connsiteX1-51" fmla="*/ 1090246 w 1855177"/>
              <a:gd name="connsiteY1-52" fmla="*/ 123093 h 2101362"/>
              <a:gd name="connsiteX2-53" fmla="*/ 1186961 w 1855177"/>
              <a:gd name="connsiteY2-54" fmla="*/ 342900 h 2101362"/>
              <a:gd name="connsiteX3-55" fmla="*/ 1494692 w 1855177"/>
              <a:gd name="connsiteY3-56" fmla="*/ 536331 h 2101362"/>
              <a:gd name="connsiteX4-57" fmla="*/ 1591408 w 1855177"/>
              <a:gd name="connsiteY4-58" fmla="*/ 624254 h 2101362"/>
              <a:gd name="connsiteX5-59" fmla="*/ 1635369 w 1855177"/>
              <a:gd name="connsiteY5-60" fmla="*/ 747347 h 2101362"/>
              <a:gd name="connsiteX6-61" fmla="*/ 1855177 w 1855177"/>
              <a:gd name="connsiteY6-62" fmla="*/ 2083777 h 2101362"/>
              <a:gd name="connsiteX7-63" fmla="*/ 0 w 1855177"/>
              <a:gd name="connsiteY7-64" fmla="*/ 2101362 h 2101362"/>
              <a:gd name="connsiteX0-65" fmla="*/ 1091321 w 1865044"/>
              <a:gd name="connsiteY0-66" fmla="*/ 0 h 2088205"/>
              <a:gd name="connsiteX1-67" fmla="*/ 1100113 w 1865044"/>
              <a:gd name="connsiteY1-68" fmla="*/ 123093 h 2088205"/>
              <a:gd name="connsiteX2-69" fmla="*/ 1196828 w 1865044"/>
              <a:gd name="connsiteY2-70" fmla="*/ 342900 h 2088205"/>
              <a:gd name="connsiteX3-71" fmla="*/ 1504559 w 1865044"/>
              <a:gd name="connsiteY3-72" fmla="*/ 536331 h 2088205"/>
              <a:gd name="connsiteX4-73" fmla="*/ 1601275 w 1865044"/>
              <a:gd name="connsiteY4-74" fmla="*/ 624254 h 2088205"/>
              <a:gd name="connsiteX5-75" fmla="*/ 1645236 w 1865044"/>
              <a:gd name="connsiteY5-76" fmla="*/ 747347 h 2088205"/>
              <a:gd name="connsiteX6-77" fmla="*/ 1865044 w 1865044"/>
              <a:gd name="connsiteY6-78" fmla="*/ 2083777 h 2088205"/>
              <a:gd name="connsiteX7-79" fmla="*/ 0 w 1865044"/>
              <a:gd name="connsiteY7-80" fmla="*/ 2088205 h 2088205"/>
              <a:gd name="connsiteX0-81" fmla="*/ 1091321 w 1868333"/>
              <a:gd name="connsiteY0-82" fmla="*/ 0 h 2088205"/>
              <a:gd name="connsiteX1-83" fmla="*/ 1100113 w 1868333"/>
              <a:gd name="connsiteY1-84" fmla="*/ 123093 h 2088205"/>
              <a:gd name="connsiteX2-85" fmla="*/ 1196828 w 1868333"/>
              <a:gd name="connsiteY2-86" fmla="*/ 342900 h 2088205"/>
              <a:gd name="connsiteX3-87" fmla="*/ 1504559 w 1868333"/>
              <a:gd name="connsiteY3-88" fmla="*/ 536331 h 2088205"/>
              <a:gd name="connsiteX4-89" fmla="*/ 1601275 w 1868333"/>
              <a:gd name="connsiteY4-90" fmla="*/ 624254 h 2088205"/>
              <a:gd name="connsiteX5-91" fmla="*/ 1645236 w 1868333"/>
              <a:gd name="connsiteY5-92" fmla="*/ 747347 h 2088205"/>
              <a:gd name="connsiteX6-93" fmla="*/ 1868333 w 1868333"/>
              <a:gd name="connsiteY6-94" fmla="*/ 2087066 h 2088205"/>
              <a:gd name="connsiteX7-95" fmla="*/ 0 w 1868333"/>
              <a:gd name="connsiteY7-96" fmla="*/ 2088205 h 20882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868333" h="2088205">
                <a:moveTo>
                  <a:pt x="1091321" y="0"/>
                </a:moveTo>
                <a:cubicBezTo>
                  <a:pt x="1086925" y="32971"/>
                  <a:pt x="1082529" y="65943"/>
                  <a:pt x="1100113" y="123093"/>
                </a:cubicBezTo>
                <a:cubicBezTo>
                  <a:pt x="1117697" y="180243"/>
                  <a:pt x="1129420" y="274027"/>
                  <a:pt x="1196828" y="342900"/>
                </a:cubicBezTo>
                <a:cubicBezTo>
                  <a:pt x="1264236" y="411773"/>
                  <a:pt x="1437151" y="489439"/>
                  <a:pt x="1504559" y="536331"/>
                </a:cubicBezTo>
                <a:cubicBezTo>
                  <a:pt x="1571967" y="583223"/>
                  <a:pt x="1577829" y="589085"/>
                  <a:pt x="1601275" y="624254"/>
                </a:cubicBezTo>
                <a:cubicBezTo>
                  <a:pt x="1624721" y="659423"/>
                  <a:pt x="1636032" y="672535"/>
                  <a:pt x="1645236" y="747347"/>
                </a:cubicBezTo>
                <a:lnTo>
                  <a:pt x="1868333" y="2087066"/>
                </a:lnTo>
                <a:lnTo>
                  <a:pt x="0" y="2088205"/>
                </a:lnTo>
              </a:path>
            </a:pathLst>
          </a:custGeom>
          <a:noFill/>
          <a:ln w="28575">
            <a:solidFill>
              <a:srgbClr val="319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2000" noProof="1"/>
          </a:p>
        </p:txBody>
      </p:sp>
      <p:sp>
        <p:nvSpPr>
          <p:cNvPr id="168" name="任意多边形 34"/>
          <p:cNvSpPr/>
          <p:nvPr>
            <p:custDataLst>
              <p:tags r:id="rId20"/>
            </p:custDataLst>
          </p:nvPr>
        </p:nvSpPr>
        <p:spPr>
          <a:xfrm rot="5400000" flipH="1" flipV="1">
            <a:off x="8788658" y="2998733"/>
            <a:ext cx="801500" cy="2788624"/>
          </a:xfrm>
          <a:custGeom>
            <a:avLst/>
            <a:gdLst>
              <a:gd name="connsiteX0" fmla="*/ 74700 w 1419558"/>
              <a:gd name="connsiteY0" fmla="*/ 0 h 4563208"/>
              <a:gd name="connsiteX1" fmla="*/ 83492 w 1419558"/>
              <a:gd name="connsiteY1" fmla="*/ 114300 h 4563208"/>
              <a:gd name="connsiteX2" fmla="*/ 145038 w 1419558"/>
              <a:gd name="connsiteY2" fmla="*/ 211016 h 4563208"/>
              <a:gd name="connsiteX3" fmla="*/ 382431 w 1419558"/>
              <a:gd name="connsiteY3" fmla="*/ 334108 h 4563208"/>
              <a:gd name="connsiteX4" fmla="*/ 628615 w 1419558"/>
              <a:gd name="connsiteY4" fmla="*/ 483577 h 4563208"/>
              <a:gd name="connsiteX5" fmla="*/ 909969 w 1419558"/>
              <a:gd name="connsiteY5" fmla="*/ 791308 h 4563208"/>
              <a:gd name="connsiteX6" fmla="*/ 1068231 w 1419558"/>
              <a:gd name="connsiteY6" fmla="*/ 967154 h 4563208"/>
              <a:gd name="connsiteX7" fmla="*/ 1217700 w 1419558"/>
              <a:gd name="connsiteY7" fmla="*/ 1301262 h 4563208"/>
              <a:gd name="connsiteX8" fmla="*/ 1261661 w 1419558"/>
              <a:gd name="connsiteY8" fmla="*/ 1591408 h 4563208"/>
              <a:gd name="connsiteX9" fmla="*/ 1349584 w 1419558"/>
              <a:gd name="connsiteY9" fmla="*/ 2110154 h 4563208"/>
              <a:gd name="connsiteX10" fmla="*/ 118661 w 1419558"/>
              <a:gd name="connsiteY10" fmla="*/ 2110154 h 4563208"/>
              <a:gd name="connsiteX11" fmla="*/ 39531 w 1419558"/>
              <a:gd name="connsiteY11" fmla="*/ 2206870 h 4563208"/>
              <a:gd name="connsiteX12" fmla="*/ 39531 w 1419558"/>
              <a:gd name="connsiteY12" fmla="*/ 2268416 h 4563208"/>
              <a:gd name="connsiteX13" fmla="*/ 232961 w 1419558"/>
              <a:gd name="connsiteY13" fmla="*/ 2470639 h 4563208"/>
              <a:gd name="connsiteX14" fmla="*/ 303300 w 1419558"/>
              <a:gd name="connsiteY14" fmla="*/ 2558562 h 4563208"/>
              <a:gd name="connsiteX15" fmla="*/ 373638 w 1419558"/>
              <a:gd name="connsiteY15" fmla="*/ 2848708 h 4563208"/>
              <a:gd name="connsiteX16" fmla="*/ 435184 w 1419558"/>
              <a:gd name="connsiteY16" fmla="*/ 3156439 h 4563208"/>
              <a:gd name="connsiteX17" fmla="*/ 408807 w 1419558"/>
              <a:gd name="connsiteY17" fmla="*/ 3358662 h 4563208"/>
              <a:gd name="connsiteX18" fmla="*/ 400015 w 1419558"/>
              <a:gd name="connsiteY18" fmla="*/ 3499339 h 4563208"/>
              <a:gd name="connsiteX19" fmla="*/ 470354 w 1419558"/>
              <a:gd name="connsiteY19" fmla="*/ 3552093 h 4563208"/>
              <a:gd name="connsiteX20" fmla="*/ 505523 w 1419558"/>
              <a:gd name="connsiteY20" fmla="*/ 3578470 h 4563208"/>
              <a:gd name="connsiteX21" fmla="*/ 523107 w 1419558"/>
              <a:gd name="connsiteY21" fmla="*/ 3763108 h 4563208"/>
              <a:gd name="connsiteX22" fmla="*/ 672577 w 1419558"/>
              <a:gd name="connsiteY22" fmla="*/ 3912577 h 4563208"/>
              <a:gd name="connsiteX23" fmla="*/ 751707 w 1419558"/>
              <a:gd name="connsiteY23" fmla="*/ 4246685 h 4563208"/>
              <a:gd name="connsiteX24" fmla="*/ 786877 w 1419558"/>
              <a:gd name="connsiteY24" fmla="*/ 4563208 h 4563208"/>
              <a:gd name="connsiteX0-1" fmla="*/ 74700 w 1419558"/>
              <a:gd name="connsiteY0-2" fmla="*/ 0 h 4563208"/>
              <a:gd name="connsiteX1-3" fmla="*/ 83492 w 1419558"/>
              <a:gd name="connsiteY1-4" fmla="*/ 114300 h 4563208"/>
              <a:gd name="connsiteX2-5" fmla="*/ 145038 w 1419558"/>
              <a:gd name="connsiteY2-6" fmla="*/ 211016 h 4563208"/>
              <a:gd name="connsiteX3-7" fmla="*/ 382431 w 1419558"/>
              <a:gd name="connsiteY3-8" fmla="*/ 334108 h 4563208"/>
              <a:gd name="connsiteX4-9" fmla="*/ 628615 w 1419558"/>
              <a:gd name="connsiteY4-10" fmla="*/ 483577 h 4563208"/>
              <a:gd name="connsiteX5-11" fmla="*/ 909969 w 1419558"/>
              <a:gd name="connsiteY5-12" fmla="*/ 791308 h 4563208"/>
              <a:gd name="connsiteX6-13" fmla="*/ 1068231 w 1419558"/>
              <a:gd name="connsiteY6-14" fmla="*/ 967154 h 4563208"/>
              <a:gd name="connsiteX7-15" fmla="*/ 1217700 w 1419558"/>
              <a:gd name="connsiteY7-16" fmla="*/ 1301262 h 4563208"/>
              <a:gd name="connsiteX8-17" fmla="*/ 1261661 w 1419558"/>
              <a:gd name="connsiteY8-18" fmla="*/ 1591408 h 4563208"/>
              <a:gd name="connsiteX9-19" fmla="*/ 1349584 w 1419558"/>
              <a:gd name="connsiteY9-20" fmla="*/ 2110154 h 4563208"/>
              <a:gd name="connsiteX10-21" fmla="*/ 118661 w 1419558"/>
              <a:gd name="connsiteY10-22" fmla="*/ 2110154 h 4563208"/>
              <a:gd name="connsiteX11-23" fmla="*/ 39531 w 1419558"/>
              <a:gd name="connsiteY11-24" fmla="*/ 2206870 h 4563208"/>
              <a:gd name="connsiteX12-25" fmla="*/ 39531 w 1419558"/>
              <a:gd name="connsiteY12-26" fmla="*/ 2268416 h 4563208"/>
              <a:gd name="connsiteX13-27" fmla="*/ 232961 w 1419558"/>
              <a:gd name="connsiteY13-28" fmla="*/ 2470639 h 4563208"/>
              <a:gd name="connsiteX14-29" fmla="*/ 303300 w 1419558"/>
              <a:gd name="connsiteY14-30" fmla="*/ 2558562 h 4563208"/>
              <a:gd name="connsiteX15-31" fmla="*/ 373638 w 1419558"/>
              <a:gd name="connsiteY15-32" fmla="*/ 2848708 h 4563208"/>
              <a:gd name="connsiteX16-33" fmla="*/ 435184 w 1419558"/>
              <a:gd name="connsiteY16-34" fmla="*/ 3156439 h 4563208"/>
              <a:gd name="connsiteX17-35" fmla="*/ 408807 w 1419558"/>
              <a:gd name="connsiteY17-36" fmla="*/ 3358662 h 4563208"/>
              <a:gd name="connsiteX18-37" fmla="*/ 400015 w 1419558"/>
              <a:gd name="connsiteY18-38" fmla="*/ 3499339 h 4563208"/>
              <a:gd name="connsiteX19-39" fmla="*/ 470354 w 1419558"/>
              <a:gd name="connsiteY19-40" fmla="*/ 3552093 h 4563208"/>
              <a:gd name="connsiteX20-41" fmla="*/ 505523 w 1419558"/>
              <a:gd name="connsiteY20-42" fmla="*/ 3578470 h 4563208"/>
              <a:gd name="connsiteX21-43" fmla="*/ 523107 w 1419558"/>
              <a:gd name="connsiteY21-44" fmla="*/ 3763108 h 4563208"/>
              <a:gd name="connsiteX22-45" fmla="*/ 672577 w 1419558"/>
              <a:gd name="connsiteY22-46" fmla="*/ 3912577 h 4563208"/>
              <a:gd name="connsiteX23-47" fmla="*/ 751707 w 1419558"/>
              <a:gd name="connsiteY23-48" fmla="*/ 4246685 h 4563208"/>
              <a:gd name="connsiteX24-49" fmla="*/ 786877 w 1419558"/>
              <a:gd name="connsiteY24-50" fmla="*/ 4563208 h 4563208"/>
              <a:gd name="connsiteX0-51" fmla="*/ 74700 w 1349923"/>
              <a:gd name="connsiteY0-52" fmla="*/ 0 h 4563208"/>
              <a:gd name="connsiteX1-53" fmla="*/ 83492 w 1349923"/>
              <a:gd name="connsiteY1-54" fmla="*/ 114300 h 4563208"/>
              <a:gd name="connsiteX2-55" fmla="*/ 145038 w 1349923"/>
              <a:gd name="connsiteY2-56" fmla="*/ 211016 h 4563208"/>
              <a:gd name="connsiteX3-57" fmla="*/ 382431 w 1349923"/>
              <a:gd name="connsiteY3-58" fmla="*/ 334108 h 4563208"/>
              <a:gd name="connsiteX4-59" fmla="*/ 628615 w 1349923"/>
              <a:gd name="connsiteY4-60" fmla="*/ 483577 h 4563208"/>
              <a:gd name="connsiteX5-61" fmla="*/ 909969 w 1349923"/>
              <a:gd name="connsiteY5-62" fmla="*/ 791308 h 4563208"/>
              <a:gd name="connsiteX6-63" fmla="*/ 1068231 w 1349923"/>
              <a:gd name="connsiteY6-64" fmla="*/ 967154 h 4563208"/>
              <a:gd name="connsiteX7-65" fmla="*/ 1217700 w 1349923"/>
              <a:gd name="connsiteY7-66" fmla="*/ 1301262 h 4563208"/>
              <a:gd name="connsiteX8-67" fmla="*/ 1261661 w 1349923"/>
              <a:gd name="connsiteY8-68" fmla="*/ 1591408 h 4563208"/>
              <a:gd name="connsiteX9-69" fmla="*/ 1349584 w 1349923"/>
              <a:gd name="connsiteY9-70" fmla="*/ 2110154 h 4563208"/>
              <a:gd name="connsiteX10-71" fmla="*/ 118661 w 1349923"/>
              <a:gd name="connsiteY10-72" fmla="*/ 2110154 h 4563208"/>
              <a:gd name="connsiteX11-73" fmla="*/ 39531 w 1349923"/>
              <a:gd name="connsiteY11-74" fmla="*/ 2206870 h 4563208"/>
              <a:gd name="connsiteX12-75" fmla="*/ 39531 w 1349923"/>
              <a:gd name="connsiteY12-76" fmla="*/ 2268416 h 4563208"/>
              <a:gd name="connsiteX13-77" fmla="*/ 232961 w 1349923"/>
              <a:gd name="connsiteY13-78" fmla="*/ 2470639 h 4563208"/>
              <a:gd name="connsiteX14-79" fmla="*/ 303300 w 1349923"/>
              <a:gd name="connsiteY14-80" fmla="*/ 2558562 h 4563208"/>
              <a:gd name="connsiteX15-81" fmla="*/ 373638 w 1349923"/>
              <a:gd name="connsiteY15-82" fmla="*/ 2848708 h 4563208"/>
              <a:gd name="connsiteX16-83" fmla="*/ 435184 w 1349923"/>
              <a:gd name="connsiteY16-84" fmla="*/ 3156439 h 4563208"/>
              <a:gd name="connsiteX17-85" fmla="*/ 408807 w 1349923"/>
              <a:gd name="connsiteY17-86" fmla="*/ 3358662 h 4563208"/>
              <a:gd name="connsiteX18-87" fmla="*/ 400015 w 1349923"/>
              <a:gd name="connsiteY18-88" fmla="*/ 3499339 h 4563208"/>
              <a:gd name="connsiteX19-89" fmla="*/ 470354 w 1349923"/>
              <a:gd name="connsiteY19-90" fmla="*/ 3552093 h 4563208"/>
              <a:gd name="connsiteX20-91" fmla="*/ 505523 w 1349923"/>
              <a:gd name="connsiteY20-92" fmla="*/ 3578470 h 4563208"/>
              <a:gd name="connsiteX21-93" fmla="*/ 523107 w 1349923"/>
              <a:gd name="connsiteY21-94" fmla="*/ 3763108 h 4563208"/>
              <a:gd name="connsiteX22-95" fmla="*/ 672577 w 1349923"/>
              <a:gd name="connsiteY22-96" fmla="*/ 3912577 h 4563208"/>
              <a:gd name="connsiteX23-97" fmla="*/ 751707 w 1349923"/>
              <a:gd name="connsiteY23-98" fmla="*/ 4246685 h 4563208"/>
              <a:gd name="connsiteX24-99" fmla="*/ 786877 w 1349923"/>
              <a:gd name="connsiteY24-100" fmla="*/ 4563208 h 4563208"/>
              <a:gd name="connsiteX0-101" fmla="*/ 74700 w 1349923"/>
              <a:gd name="connsiteY0-102" fmla="*/ 0 h 4563208"/>
              <a:gd name="connsiteX1-103" fmla="*/ 83492 w 1349923"/>
              <a:gd name="connsiteY1-104" fmla="*/ 114300 h 4563208"/>
              <a:gd name="connsiteX2-105" fmla="*/ 145038 w 1349923"/>
              <a:gd name="connsiteY2-106" fmla="*/ 211016 h 4563208"/>
              <a:gd name="connsiteX3-107" fmla="*/ 382431 w 1349923"/>
              <a:gd name="connsiteY3-108" fmla="*/ 334108 h 4563208"/>
              <a:gd name="connsiteX4-109" fmla="*/ 628615 w 1349923"/>
              <a:gd name="connsiteY4-110" fmla="*/ 483577 h 4563208"/>
              <a:gd name="connsiteX5-111" fmla="*/ 909969 w 1349923"/>
              <a:gd name="connsiteY5-112" fmla="*/ 791308 h 4563208"/>
              <a:gd name="connsiteX6-113" fmla="*/ 1068231 w 1349923"/>
              <a:gd name="connsiteY6-114" fmla="*/ 967154 h 4563208"/>
              <a:gd name="connsiteX7-115" fmla="*/ 1217700 w 1349923"/>
              <a:gd name="connsiteY7-116" fmla="*/ 1301262 h 4563208"/>
              <a:gd name="connsiteX8-117" fmla="*/ 1261661 w 1349923"/>
              <a:gd name="connsiteY8-118" fmla="*/ 1591408 h 4563208"/>
              <a:gd name="connsiteX9-119" fmla="*/ 1349584 w 1349923"/>
              <a:gd name="connsiteY9-120" fmla="*/ 2110154 h 4563208"/>
              <a:gd name="connsiteX10-121" fmla="*/ 118661 w 1349923"/>
              <a:gd name="connsiteY10-122" fmla="*/ 2110154 h 4563208"/>
              <a:gd name="connsiteX11-123" fmla="*/ 39531 w 1349923"/>
              <a:gd name="connsiteY11-124" fmla="*/ 2206870 h 4563208"/>
              <a:gd name="connsiteX12-125" fmla="*/ 39531 w 1349923"/>
              <a:gd name="connsiteY12-126" fmla="*/ 2268416 h 4563208"/>
              <a:gd name="connsiteX13-127" fmla="*/ 232961 w 1349923"/>
              <a:gd name="connsiteY13-128" fmla="*/ 2470639 h 4563208"/>
              <a:gd name="connsiteX14-129" fmla="*/ 303300 w 1349923"/>
              <a:gd name="connsiteY14-130" fmla="*/ 2558562 h 4563208"/>
              <a:gd name="connsiteX15-131" fmla="*/ 373638 w 1349923"/>
              <a:gd name="connsiteY15-132" fmla="*/ 2848708 h 4563208"/>
              <a:gd name="connsiteX16-133" fmla="*/ 435184 w 1349923"/>
              <a:gd name="connsiteY16-134" fmla="*/ 3156439 h 4563208"/>
              <a:gd name="connsiteX17-135" fmla="*/ 408807 w 1349923"/>
              <a:gd name="connsiteY17-136" fmla="*/ 3358662 h 4563208"/>
              <a:gd name="connsiteX18-137" fmla="*/ 400015 w 1349923"/>
              <a:gd name="connsiteY18-138" fmla="*/ 3499339 h 4563208"/>
              <a:gd name="connsiteX19-139" fmla="*/ 470354 w 1349923"/>
              <a:gd name="connsiteY19-140" fmla="*/ 3552093 h 4563208"/>
              <a:gd name="connsiteX20-141" fmla="*/ 505523 w 1349923"/>
              <a:gd name="connsiteY20-142" fmla="*/ 3578470 h 4563208"/>
              <a:gd name="connsiteX21-143" fmla="*/ 523107 w 1349923"/>
              <a:gd name="connsiteY21-144" fmla="*/ 3763108 h 4563208"/>
              <a:gd name="connsiteX22-145" fmla="*/ 672577 w 1349923"/>
              <a:gd name="connsiteY22-146" fmla="*/ 3912577 h 4563208"/>
              <a:gd name="connsiteX23-147" fmla="*/ 751707 w 1349923"/>
              <a:gd name="connsiteY23-148" fmla="*/ 4246685 h 4563208"/>
              <a:gd name="connsiteX24-149" fmla="*/ 786877 w 1349923"/>
              <a:gd name="connsiteY24-150" fmla="*/ 4563208 h 4563208"/>
              <a:gd name="connsiteX0-151" fmla="*/ 52898 w 1328121"/>
              <a:gd name="connsiteY0-152" fmla="*/ 0 h 4563208"/>
              <a:gd name="connsiteX1-153" fmla="*/ 61690 w 1328121"/>
              <a:gd name="connsiteY1-154" fmla="*/ 114300 h 4563208"/>
              <a:gd name="connsiteX2-155" fmla="*/ 123236 w 1328121"/>
              <a:gd name="connsiteY2-156" fmla="*/ 211016 h 4563208"/>
              <a:gd name="connsiteX3-157" fmla="*/ 360629 w 1328121"/>
              <a:gd name="connsiteY3-158" fmla="*/ 334108 h 4563208"/>
              <a:gd name="connsiteX4-159" fmla="*/ 606813 w 1328121"/>
              <a:gd name="connsiteY4-160" fmla="*/ 483577 h 4563208"/>
              <a:gd name="connsiteX5-161" fmla="*/ 888167 w 1328121"/>
              <a:gd name="connsiteY5-162" fmla="*/ 791308 h 4563208"/>
              <a:gd name="connsiteX6-163" fmla="*/ 1046429 w 1328121"/>
              <a:gd name="connsiteY6-164" fmla="*/ 967154 h 4563208"/>
              <a:gd name="connsiteX7-165" fmla="*/ 1195898 w 1328121"/>
              <a:gd name="connsiteY7-166" fmla="*/ 1301262 h 4563208"/>
              <a:gd name="connsiteX8-167" fmla="*/ 1239859 w 1328121"/>
              <a:gd name="connsiteY8-168" fmla="*/ 1591408 h 4563208"/>
              <a:gd name="connsiteX9-169" fmla="*/ 1327782 w 1328121"/>
              <a:gd name="connsiteY9-170" fmla="*/ 2110154 h 4563208"/>
              <a:gd name="connsiteX10-171" fmla="*/ 96859 w 1328121"/>
              <a:gd name="connsiteY10-172" fmla="*/ 2110154 h 4563208"/>
              <a:gd name="connsiteX11-173" fmla="*/ 17729 w 1328121"/>
              <a:gd name="connsiteY11-174" fmla="*/ 2206870 h 4563208"/>
              <a:gd name="connsiteX12-175" fmla="*/ 17729 w 1328121"/>
              <a:gd name="connsiteY12-176" fmla="*/ 2268416 h 4563208"/>
              <a:gd name="connsiteX13-177" fmla="*/ 211159 w 1328121"/>
              <a:gd name="connsiteY13-178" fmla="*/ 2470639 h 4563208"/>
              <a:gd name="connsiteX14-179" fmla="*/ 281498 w 1328121"/>
              <a:gd name="connsiteY14-180" fmla="*/ 2558562 h 4563208"/>
              <a:gd name="connsiteX15-181" fmla="*/ 351836 w 1328121"/>
              <a:gd name="connsiteY15-182" fmla="*/ 2848708 h 4563208"/>
              <a:gd name="connsiteX16-183" fmla="*/ 413382 w 1328121"/>
              <a:gd name="connsiteY16-184" fmla="*/ 3156439 h 4563208"/>
              <a:gd name="connsiteX17-185" fmla="*/ 387005 w 1328121"/>
              <a:gd name="connsiteY17-186" fmla="*/ 3358662 h 4563208"/>
              <a:gd name="connsiteX18-187" fmla="*/ 378213 w 1328121"/>
              <a:gd name="connsiteY18-188" fmla="*/ 3499339 h 4563208"/>
              <a:gd name="connsiteX19-189" fmla="*/ 448552 w 1328121"/>
              <a:gd name="connsiteY19-190" fmla="*/ 3552093 h 4563208"/>
              <a:gd name="connsiteX20-191" fmla="*/ 483721 w 1328121"/>
              <a:gd name="connsiteY20-192" fmla="*/ 3578470 h 4563208"/>
              <a:gd name="connsiteX21-193" fmla="*/ 501305 w 1328121"/>
              <a:gd name="connsiteY21-194" fmla="*/ 3763108 h 4563208"/>
              <a:gd name="connsiteX22-195" fmla="*/ 650775 w 1328121"/>
              <a:gd name="connsiteY22-196" fmla="*/ 3912577 h 4563208"/>
              <a:gd name="connsiteX23-197" fmla="*/ 729905 w 1328121"/>
              <a:gd name="connsiteY23-198" fmla="*/ 4246685 h 4563208"/>
              <a:gd name="connsiteX24-199" fmla="*/ 765075 w 1328121"/>
              <a:gd name="connsiteY24-200" fmla="*/ 4563208 h 4563208"/>
              <a:gd name="connsiteX0-201" fmla="*/ 77777 w 1353000"/>
              <a:gd name="connsiteY0-202" fmla="*/ 0 h 4563208"/>
              <a:gd name="connsiteX1-203" fmla="*/ 86569 w 1353000"/>
              <a:gd name="connsiteY1-204" fmla="*/ 114300 h 4563208"/>
              <a:gd name="connsiteX2-205" fmla="*/ 148115 w 1353000"/>
              <a:gd name="connsiteY2-206" fmla="*/ 211016 h 4563208"/>
              <a:gd name="connsiteX3-207" fmla="*/ 385508 w 1353000"/>
              <a:gd name="connsiteY3-208" fmla="*/ 334108 h 4563208"/>
              <a:gd name="connsiteX4-209" fmla="*/ 631692 w 1353000"/>
              <a:gd name="connsiteY4-210" fmla="*/ 483577 h 4563208"/>
              <a:gd name="connsiteX5-211" fmla="*/ 913046 w 1353000"/>
              <a:gd name="connsiteY5-212" fmla="*/ 791308 h 4563208"/>
              <a:gd name="connsiteX6-213" fmla="*/ 1071308 w 1353000"/>
              <a:gd name="connsiteY6-214" fmla="*/ 967154 h 4563208"/>
              <a:gd name="connsiteX7-215" fmla="*/ 1220777 w 1353000"/>
              <a:gd name="connsiteY7-216" fmla="*/ 1301262 h 4563208"/>
              <a:gd name="connsiteX8-217" fmla="*/ 1264738 w 1353000"/>
              <a:gd name="connsiteY8-218" fmla="*/ 1591408 h 4563208"/>
              <a:gd name="connsiteX9-219" fmla="*/ 1352661 w 1353000"/>
              <a:gd name="connsiteY9-220" fmla="*/ 2110154 h 4563208"/>
              <a:gd name="connsiteX10-221" fmla="*/ 121738 w 1353000"/>
              <a:gd name="connsiteY10-222" fmla="*/ 2110154 h 4563208"/>
              <a:gd name="connsiteX11-223" fmla="*/ 36013 w 1353000"/>
              <a:gd name="connsiteY11-224" fmla="*/ 2189285 h 4563208"/>
              <a:gd name="connsiteX12-225" fmla="*/ 42608 w 1353000"/>
              <a:gd name="connsiteY12-226" fmla="*/ 2268416 h 4563208"/>
              <a:gd name="connsiteX13-227" fmla="*/ 236038 w 1353000"/>
              <a:gd name="connsiteY13-228" fmla="*/ 2470639 h 4563208"/>
              <a:gd name="connsiteX14-229" fmla="*/ 306377 w 1353000"/>
              <a:gd name="connsiteY14-230" fmla="*/ 2558562 h 4563208"/>
              <a:gd name="connsiteX15-231" fmla="*/ 376715 w 1353000"/>
              <a:gd name="connsiteY15-232" fmla="*/ 2848708 h 4563208"/>
              <a:gd name="connsiteX16-233" fmla="*/ 438261 w 1353000"/>
              <a:gd name="connsiteY16-234" fmla="*/ 3156439 h 4563208"/>
              <a:gd name="connsiteX17-235" fmla="*/ 411884 w 1353000"/>
              <a:gd name="connsiteY17-236" fmla="*/ 3358662 h 4563208"/>
              <a:gd name="connsiteX18-237" fmla="*/ 403092 w 1353000"/>
              <a:gd name="connsiteY18-238" fmla="*/ 3499339 h 4563208"/>
              <a:gd name="connsiteX19-239" fmla="*/ 473431 w 1353000"/>
              <a:gd name="connsiteY19-240" fmla="*/ 3552093 h 4563208"/>
              <a:gd name="connsiteX20-241" fmla="*/ 508600 w 1353000"/>
              <a:gd name="connsiteY20-242" fmla="*/ 3578470 h 4563208"/>
              <a:gd name="connsiteX21-243" fmla="*/ 526184 w 1353000"/>
              <a:gd name="connsiteY21-244" fmla="*/ 3763108 h 4563208"/>
              <a:gd name="connsiteX22-245" fmla="*/ 675654 w 1353000"/>
              <a:gd name="connsiteY22-246" fmla="*/ 3912577 h 4563208"/>
              <a:gd name="connsiteX23-247" fmla="*/ 754784 w 1353000"/>
              <a:gd name="connsiteY23-248" fmla="*/ 4246685 h 4563208"/>
              <a:gd name="connsiteX24-249" fmla="*/ 789954 w 1353000"/>
              <a:gd name="connsiteY24-250" fmla="*/ 4563208 h 4563208"/>
              <a:gd name="connsiteX0-251" fmla="*/ 85259 w 1360482"/>
              <a:gd name="connsiteY0-252" fmla="*/ 0 h 4563208"/>
              <a:gd name="connsiteX1-253" fmla="*/ 94051 w 1360482"/>
              <a:gd name="connsiteY1-254" fmla="*/ 114300 h 4563208"/>
              <a:gd name="connsiteX2-255" fmla="*/ 155597 w 1360482"/>
              <a:gd name="connsiteY2-256" fmla="*/ 211016 h 4563208"/>
              <a:gd name="connsiteX3-257" fmla="*/ 392990 w 1360482"/>
              <a:gd name="connsiteY3-258" fmla="*/ 334108 h 4563208"/>
              <a:gd name="connsiteX4-259" fmla="*/ 639174 w 1360482"/>
              <a:gd name="connsiteY4-260" fmla="*/ 483577 h 4563208"/>
              <a:gd name="connsiteX5-261" fmla="*/ 920528 w 1360482"/>
              <a:gd name="connsiteY5-262" fmla="*/ 791308 h 4563208"/>
              <a:gd name="connsiteX6-263" fmla="*/ 1078790 w 1360482"/>
              <a:gd name="connsiteY6-264" fmla="*/ 967154 h 4563208"/>
              <a:gd name="connsiteX7-265" fmla="*/ 1228259 w 1360482"/>
              <a:gd name="connsiteY7-266" fmla="*/ 1301262 h 4563208"/>
              <a:gd name="connsiteX8-267" fmla="*/ 1272220 w 1360482"/>
              <a:gd name="connsiteY8-268" fmla="*/ 1591408 h 4563208"/>
              <a:gd name="connsiteX9-269" fmla="*/ 1360143 w 1360482"/>
              <a:gd name="connsiteY9-270" fmla="*/ 2110154 h 4563208"/>
              <a:gd name="connsiteX10-271" fmla="*/ 129220 w 1360482"/>
              <a:gd name="connsiteY10-272" fmla="*/ 2110154 h 4563208"/>
              <a:gd name="connsiteX11-273" fmla="*/ 50090 w 1360482"/>
              <a:gd name="connsiteY11-274" fmla="*/ 2268416 h 4563208"/>
              <a:gd name="connsiteX12-275" fmla="*/ 243520 w 1360482"/>
              <a:gd name="connsiteY12-276" fmla="*/ 2470639 h 4563208"/>
              <a:gd name="connsiteX13-277" fmla="*/ 313859 w 1360482"/>
              <a:gd name="connsiteY13-278" fmla="*/ 2558562 h 4563208"/>
              <a:gd name="connsiteX14-279" fmla="*/ 384197 w 1360482"/>
              <a:gd name="connsiteY14-280" fmla="*/ 2848708 h 4563208"/>
              <a:gd name="connsiteX15-281" fmla="*/ 445743 w 1360482"/>
              <a:gd name="connsiteY15-282" fmla="*/ 3156439 h 4563208"/>
              <a:gd name="connsiteX16-283" fmla="*/ 419366 w 1360482"/>
              <a:gd name="connsiteY16-284" fmla="*/ 3358662 h 4563208"/>
              <a:gd name="connsiteX17-285" fmla="*/ 410574 w 1360482"/>
              <a:gd name="connsiteY17-286" fmla="*/ 3499339 h 4563208"/>
              <a:gd name="connsiteX18-287" fmla="*/ 480913 w 1360482"/>
              <a:gd name="connsiteY18-288" fmla="*/ 3552093 h 4563208"/>
              <a:gd name="connsiteX19-289" fmla="*/ 516082 w 1360482"/>
              <a:gd name="connsiteY19-290" fmla="*/ 3578470 h 4563208"/>
              <a:gd name="connsiteX20-291" fmla="*/ 533666 w 1360482"/>
              <a:gd name="connsiteY20-292" fmla="*/ 3763108 h 4563208"/>
              <a:gd name="connsiteX21-293" fmla="*/ 683136 w 1360482"/>
              <a:gd name="connsiteY21-294" fmla="*/ 3912577 h 4563208"/>
              <a:gd name="connsiteX22-295" fmla="*/ 762266 w 1360482"/>
              <a:gd name="connsiteY22-296" fmla="*/ 4246685 h 4563208"/>
              <a:gd name="connsiteX23-297" fmla="*/ 797436 w 1360482"/>
              <a:gd name="connsiteY23-298" fmla="*/ 4563208 h 4563208"/>
              <a:gd name="connsiteX0-299" fmla="*/ 92997 w 1368220"/>
              <a:gd name="connsiteY0-300" fmla="*/ 0 h 4563208"/>
              <a:gd name="connsiteX1-301" fmla="*/ 101789 w 1368220"/>
              <a:gd name="connsiteY1-302" fmla="*/ 114300 h 4563208"/>
              <a:gd name="connsiteX2-303" fmla="*/ 163335 w 1368220"/>
              <a:gd name="connsiteY2-304" fmla="*/ 211016 h 4563208"/>
              <a:gd name="connsiteX3-305" fmla="*/ 400728 w 1368220"/>
              <a:gd name="connsiteY3-306" fmla="*/ 334108 h 4563208"/>
              <a:gd name="connsiteX4-307" fmla="*/ 646912 w 1368220"/>
              <a:gd name="connsiteY4-308" fmla="*/ 483577 h 4563208"/>
              <a:gd name="connsiteX5-309" fmla="*/ 928266 w 1368220"/>
              <a:gd name="connsiteY5-310" fmla="*/ 791308 h 4563208"/>
              <a:gd name="connsiteX6-311" fmla="*/ 1086528 w 1368220"/>
              <a:gd name="connsiteY6-312" fmla="*/ 967154 h 4563208"/>
              <a:gd name="connsiteX7-313" fmla="*/ 1235997 w 1368220"/>
              <a:gd name="connsiteY7-314" fmla="*/ 1301262 h 4563208"/>
              <a:gd name="connsiteX8-315" fmla="*/ 1279958 w 1368220"/>
              <a:gd name="connsiteY8-316" fmla="*/ 1591408 h 4563208"/>
              <a:gd name="connsiteX9-317" fmla="*/ 1367881 w 1368220"/>
              <a:gd name="connsiteY9-318" fmla="*/ 2110154 h 4563208"/>
              <a:gd name="connsiteX10-319" fmla="*/ 136958 w 1368220"/>
              <a:gd name="connsiteY10-320" fmla="*/ 2110154 h 4563208"/>
              <a:gd name="connsiteX11-321" fmla="*/ 57828 w 1368220"/>
              <a:gd name="connsiteY11-322" fmla="*/ 2268416 h 4563208"/>
              <a:gd name="connsiteX12-323" fmla="*/ 251258 w 1368220"/>
              <a:gd name="connsiteY12-324" fmla="*/ 2470639 h 4563208"/>
              <a:gd name="connsiteX13-325" fmla="*/ 321597 w 1368220"/>
              <a:gd name="connsiteY13-326" fmla="*/ 2558562 h 4563208"/>
              <a:gd name="connsiteX14-327" fmla="*/ 391935 w 1368220"/>
              <a:gd name="connsiteY14-328" fmla="*/ 2848708 h 4563208"/>
              <a:gd name="connsiteX15-329" fmla="*/ 453481 w 1368220"/>
              <a:gd name="connsiteY15-330" fmla="*/ 3156439 h 4563208"/>
              <a:gd name="connsiteX16-331" fmla="*/ 427104 w 1368220"/>
              <a:gd name="connsiteY16-332" fmla="*/ 3358662 h 4563208"/>
              <a:gd name="connsiteX17-333" fmla="*/ 418312 w 1368220"/>
              <a:gd name="connsiteY17-334" fmla="*/ 3499339 h 4563208"/>
              <a:gd name="connsiteX18-335" fmla="*/ 488651 w 1368220"/>
              <a:gd name="connsiteY18-336" fmla="*/ 3552093 h 4563208"/>
              <a:gd name="connsiteX19-337" fmla="*/ 523820 w 1368220"/>
              <a:gd name="connsiteY19-338" fmla="*/ 3578470 h 4563208"/>
              <a:gd name="connsiteX20-339" fmla="*/ 541404 w 1368220"/>
              <a:gd name="connsiteY20-340" fmla="*/ 3763108 h 4563208"/>
              <a:gd name="connsiteX21-341" fmla="*/ 690874 w 1368220"/>
              <a:gd name="connsiteY21-342" fmla="*/ 3912577 h 4563208"/>
              <a:gd name="connsiteX22-343" fmla="*/ 770004 w 1368220"/>
              <a:gd name="connsiteY22-344" fmla="*/ 4246685 h 4563208"/>
              <a:gd name="connsiteX23-345" fmla="*/ 805174 w 1368220"/>
              <a:gd name="connsiteY23-346" fmla="*/ 4563208 h 4563208"/>
              <a:gd name="connsiteX0-347" fmla="*/ 92997 w 1368220"/>
              <a:gd name="connsiteY0-348" fmla="*/ 0 h 4563208"/>
              <a:gd name="connsiteX1-349" fmla="*/ 101789 w 1368220"/>
              <a:gd name="connsiteY1-350" fmla="*/ 114300 h 4563208"/>
              <a:gd name="connsiteX2-351" fmla="*/ 163335 w 1368220"/>
              <a:gd name="connsiteY2-352" fmla="*/ 211016 h 4563208"/>
              <a:gd name="connsiteX3-353" fmla="*/ 400728 w 1368220"/>
              <a:gd name="connsiteY3-354" fmla="*/ 334108 h 4563208"/>
              <a:gd name="connsiteX4-355" fmla="*/ 646912 w 1368220"/>
              <a:gd name="connsiteY4-356" fmla="*/ 483577 h 4563208"/>
              <a:gd name="connsiteX5-357" fmla="*/ 928266 w 1368220"/>
              <a:gd name="connsiteY5-358" fmla="*/ 791308 h 4563208"/>
              <a:gd name="connsiteX6-359" fmla="*/ 1086528 w 1368220"/>
              <a:gd name="connsiteY6-360" fmla="*/ 967154 h 4563208"/>
              <a:gd name="connsiteX7-361" fmla="*/ 1235997 w 1368220"/>
              <a:gd name="connsiteY7-362" fmla="*/ 1301262 h 4563208"/>
              <a:gd name="connsiteX8-363" fmla="*/ 1279958 w 1368220"/>
              <a:gd name="connsiteY8-364" fmla="*/ 1591408 h 4563208"/>
              <a:gd name="connsiteX9-365" fmla="*/ 1367881 w 1368220"/>
              <a:gd name="connsiteY9-366" fmla="*/ 2110154 h 4563208"/>
              <a:gd name="connsiteX10-367" fmla="*/ 136958 w 1368220"/>
              <a:gd name="connsiteY10-368" fmla="*/ 2110154 h 4563208"/>
              <a:gd name="connsiteX11-369" fmla="*/ 57828 w 1368220"/>
              <a:gd name="connsiteY11-370" fmla="*/ 2268416 h 4563208"/>
              <a:gd name="connsiteX12-371" fmla="*/ 251258 w 1368220"/>
              <a:gd name="connsiteY12-372" fmla="*/ 2470639 h 4563208"/>
              <a:gd name="connsiteX13-373" fmla="*/ 321597 w 1368220"/>
              <a:gd name="connsiteY13-374" fmla="*/ 2558562 h 4563208"/>
              <a:gd name="connsiteX14-375" fmla="*/ 391935 w 1368220"/>
              <a:gd name="connsiteY14-376" fmla="*/ 2848708 h 4563208"/>
              <a:gd name="connsiteX15-377" fmla="*/ 453481 w 1368220"/>
              <a:gd name="connsiteY15-378" fmla="*/ 3156439 h 4563208"/>
              <a:gd name="connsiteX16-379" fmla="*/ 427104 w 1368220"/>
              <a:gd name="connsiteY16-380" fmla="*/ 3358662 h 4563208"/>
              <a:gd name="connsiteX17-381" fmla="*/ 418312 w 1368220"/>
              <a:gd name="connsiteY17-382" fmla="*/ 3499339 h 4563208"/>
              <a:gd name="connsiteX18-383" fmla="*/ 488651 w 1368220"/>
              <a:gd name="connsiteY18-384" fmla="*/ 3552093 h 4563208"/>
              <a:gd name="connsiteX19-385" fmla="*/ 523820 w 1368220"/>
              <a:gd name="connsiteY19-386" fmla="*/ 3578470 h 4563208"/>
              <a:gd name="connsiteX20-387" fmla="*/ 541404 w 1368220"/>
              <a:gd name="connsiteY20-388" fmla="*/ 3763108 h 4563208"/>
              <a:gd name="connsiteX21-389" fmla="*/ 690874 w 1368220"/>
              <a:gd name="connsiteY21-390" fmla="*/ 3912577 h 4563208"/>
              <a:gd name="connsiteX22-391" fmla="*/ 770004 w 1368220"/>
              <a:gd name="connsiteY22-392" fmla="*/ 4246685 h 4563208"/>
              <a:gd name="connsiteX23-393" fmla="*/ 805174 w 1368220"/>
              <a:gd name="connsiteY23-394" fmla="*/ 4563208 h 4563208"/>
              <a:gd name="connsiteX0-395" fmla="*/ 56013 w 1331236"/>
              <a:gd name="connsiteY0-396" fmla="*/ 0 h 4563208"/>
              <a:gd name="connsiteX1-397" fmla="*/ 64805 w 1331236"/>
              <a:gd name="connsiteY1-398" fmla="*/ 114300 h 4563208"/>
              <a:gd name="connsiteX2-399" fmla="*/ 126351 w 1331236"/>
              <a:gd name="connsiteY2-400" fmla="*/ 211016 h 4563208"/>
              <a:gd name="connsiteX3-401" fmla="*/ 363744 w 1331236"/>
              <a:gd name="connsiteY3-402" fmla="*/ 334108 h 4563208"/>
              <a:gd name="connsiteX4-403" fmla="*/ 609928 w 1331236"/>
              <a:gd name="connsiteY4-404" fmla="*/ 483577 h 4563208"/>
              <a:gd name="connsiteX5-405" fmla="*/ 891282 w 1331236"/>
              <a:gd name="connsiteY5-406" fmla="*/ 791308 h 4563208"/>
              <a:gd name="connsiteX6-407" fmla="*/ 1049544 w 1331236"/>
              <a:gd name="connsiteY6-408" fmla="*/ 967154 h 4563208"/>
              <a:gd name="connsiteX7-409" fmla="*/ 1199013 w 1331236"/>
              <a:gd name="connsiteY7-410" fmla="*/ 1301262 h 4563208"/>
              <a:gd name="connsiteX8-411" fmla="*/ 1242974 w 1331236"/>
              <a:gd name="connsiteY8-412" fmla="*/ 1591408 h 4563208"/>
              <a:gd name="connsiteX9-413" fmla="*/ 1330897 w 1331236"/>
              <a:gd name="connsiteY9-414" fmla="*/ 2110154 h 4563208"/>
              <a:gd name="connsiteX10-415" fmla="*/ 99974 w 1331236"/>
              <a:gd name="connsiteY10-416" fmla="*/ 2110154 h 4563208"/>
              <a:gd name="connsiteX11-417" fmla="*/ 20844 w 1331236"/>
              <a:gd name="connsiteY11-418" fmla="*/ 2268416 h 4563208"/>
              <a:gd name="connsiteX12-419" fmla="*/ 214274 w 1331236"/>
              <a:gd name="connsiteY12-420" fmla="*/ 2470639 h 4563208"/>
              <a:gd name="connsiteX13-421" fmla="*/ 284613 w 1331236"/>
              <a:gd name="connsiteY13-422" fmla="*/ 2558562 h 4563208"/>
              <a:gd name="connsiteX14-423" fmla="*/ 354951 w 1331236"/>
              <a:gd name="connsiteY14-424" fmla="*/ 2848708 h 4563208"/>
              <a:gd name="connsiteX15-425" fmla="*/ 416497 w 1331236"/>
              <a:gd name="connsiteY15-426" fmla="*/ 3156439 h 4563208"/>
              <a:gd name="connsiteX16-427" fmla="*/ 390120 w 1331236"/>
              <a:gd name="connsiteY16-428" fmla="*/ 3358662 h 4563208"/>
              <a:gd name="connsiteX17-429" fmla="*/ 381328 w 1331236"/>
              <a:gd name="connsiteY17-430" fmla="*/ 3499339 h 4563208"/>
              <a:gd name="connsiteX18-431" fmla="*/ 451667 w 1331236"/>
              <a:gd name="connsiteY18-432" fmla="*/ 3552093 h 4563208"/>
              <a:gd name="connsiteX19-433" fmla="*/ 486836 w 1331236"/>
              <a:gd name="connsiteY19-434" fmla="*/ 3578470 h 4563208"/>
              <a:gd name="connsiteX20-435" fmla="*/ 504420 w 1331236"/>
              <a:gd name="connsiteY20-436" fmla="*/ 3763108 h 4563208"/>
              <a:gd name="connsiteX21-437" fmla="*/ 653890 w 1331236"/>
              <a:gd name="connsiteY21-438" fmla="*/ 3912577 h 4563208"/>
              <a:gd name="connsiteX22-439" fmla="*/ 733020 w 1331236"/>
              <a:gd name="connsiteY22-440" fmla="*/ 4246685 h 4563208"/>
              <a:gd name="connsiteX23-441" fmla="*/ 768190 w 1331236"/>
              <a:gd name="connsiteY23-442" fmla="*/ 4563208 h 4563208"/>
              <a:gd name="connsiteX0-443" fmla="*/ 41498 w 1316721"/>
              <a:gd name="connsiteY0-444" fmla="*/ 0 h 4563208"/>
              <a:gd name="connsiteX1-445" fmla="*/ 50290 w 1316721"/>
              <a:gd name="connsiteY1-446" fmla="*/ 114300 h 4563208"/>
              <a:gd name="connsiteX2-447" fmla="*/ 111836 w 1316721"/>
              <a:gd name="connsiteY2-448" fmla="*/ 211016 h 4563208"/>
              <a:gd name="connsiteX3-449" fmla="*/ 349229 w 1316721"/>
              <a:gd name="connsiteY3-450" fmla="*/ 334108 h 4563208"/>
              <a:gd name="connsiteX4-451" fmla="*/ 595413 w 1316721"/>
              <a:gd name="connsiteY4-452" fmla="*/ 483577 h 4563208"/>
              <a:gd name="connsiteX5-453" fmla="*/ 876767 w 1316721"/>
              <a:gd name="connsiteY5-454" fmla="*/ 791308 h 4563208"/>
              <a:gd name="connsiteX6-455" fmla="*/ 1035029 w 1316721"/>
              <a:gd name="connsiteY6-456" fmla="*/ 967154 h 4563208"/>
              <a:gd name="connsiteX7-457" fmla="*/ 1184498 w 1316721"/>
              <a:gd name="connsiteY7-458" fmla="*/ 1301262 h 4563208"/>
              <a:gd name="connsiteX8-459" fmla="*/ 1228459 w 1316721"/>
              <a:gd name="connsiteY8-460" fmla="*/ 1591408 h 4563208"/>
              <a:gd name="connsiteX9-461" fmla="*/ 1316382 w 1316721"/>
              <a:gd name="connsiteY9-462" fmla="*/ 2110154 h 4563208"/>
              <a:gd name="connsiteX10-463" fmla="*/ 103044 w 1316721"/>
              <a:gd name="connsiteY10-464" fmla="*/ 2099164 h 4563208"/>
              <a:gd name="connsiteX11-465" fmla="*/ 6329 w 1316721"/>
              <a:gd name="connsiteY11-466" fmla="*/ 2268416 h 4563208"/>
              <a:gd name="connsiteX12-467" fmla="*/ 199759 w 1316721"/>
              <a:gd name="connsiteY12-468" fmla="*/ 2470639 h 4563208"/>
              <a:gd name="connsiteX13-469" fmla="*/ 270098 w 1316721"/>
              <a:gd name="connsiteY13-470" fmla="*/ 2558562 h 4563208"/>
              <a:gd name="connsiteX14-471" fmla="*/ 340436 w 1316721"/>
              <a:gd name="connsiteY14-472" fmla="*/ 2848708 h 4563208"/>
              <a:gd name="connsiteX15-473" fmla="*/ 401982 w 1316721"/>
              <a:gd name="connsiteY15-474" fmla="*/ 3156439 h 4563208"/>
              <a:gd name="connsiteX16-475" fmla="*/ 375605 w 1316721"/>
              <a:gd name="connsiteY16-476" fmla="*/ 3358662 h 4563208"/>
              <a:gd name="connsiteX17-477" fmla="*/ 366813 w 1316721"/>
              <a:gd name="connsiteY17-478" fmla="*/ 3499339 h 4563208"/>
              <a:gd name="connsiteX18-479" fmla="*/ 437152 w 1316721"/>
              <a:gd name="connsiteY18-480" fmla="*/ 3552093 h 4563208"/>
              <a:gd name="connsiteX19-481" fmla="*/ 472321 w 1316721"/>
              <a:gd name="connsiteY19-482" fmla="*/ 3578470 h 4563208"/>
              <a:gd name="connsiteX20-483" fmla="*/ 489905 w 1316721"/>
              <a:gd name="connsiteY20-484" fmla="*/ 3763108 h 4563208"/>
              <a:gd name="connsiteX21-485" fmla="*/ 639375 w 1316721"/>
              <a:gd name="connsiteY21-486" fmla="*/ 3912577 h 4563208"/>
              <a:gd name="connsiteX22-487" fmla="*/ 718505 w 1316721"/>
              <a:gd name="connsiteY22-488" fmla="*/ 4246685 h 4563208"/>
              <a:gd name="connsiteX23-489" fmla="*/ 753675 w 1316721"/>
              <a:gd name="connsiteY23-490" fmla="*/ 4563208 h 4563208"/>
              <a:gd name="connsiteX0-491" fmla="*/ 41498 w 1310153"/>
              <a:gd name="connsiteY0-492" fmla="*/ 0 h 4563208"/>
              <a:gd name="connsiteX1-493" fmla="*/ 50290 w 1310153"/>
              <a:gd name="connsiteY1-494" fmla="*/ 114300 h 4563208"/>
              <a:gd name="connsiteX2-495" fmla="*/ 111836 w 1310153"/>
              <a:gd name="connsiteY2-496" fmla="*/ 211016 h 4563208"/>
              <a:gd name="connsiteX3-497" fmla="*/ 349229 w 1310153"/>
              <a:gd name="connsiteY3-498" fmla="*/ 334108 h 4563208"/>
              <a:gd name="connsiteX4-499" fmla="*/ 595413 w 1310153"/>
              <a:gd name="connsiteY4-500" fmla="*/ 483577 h 4563208"/>
              <a:gd name="connsiteX5-501" fmla="*/ 876767 w 1310153"/>
              <a:gd name="connsiteY5-502" fmla="*/ 791308 h 4563208"/>
              <a:gd name="connsiteX6-503" fmla="*/ 1035029 w 1310153"/>
              <a:gd name="connsiteY6-504" fmla="*/ 967154 h 4563208"/>
              <a:gd name="connsiteX7-505" fmla="*/ 1184498 w 1310153"/>
              <a:gd name="connsiteY7-506" fmla="*/ 1301262 h 4563208"/>
              <a:gd name="connsiteX8-507" fmla="*/ 1228459 w 1310153"/>
              <a:gd name="connsiteY8-508" fmla="*/ 1591408 h 4563208"/>
              <a:gd name="connsiteX9-509" fmla="*/ 1309788 w 1310153"/>
              <a:gd name="connsiteY9-510" fmla="*/ 2094768 h 4563208"/>
              <a:gd name="connsiteX10-511" fmla="*/ 103044 w 1310153"/>
              <a:gd name="connsiteY10-512" fmla="*/ 2099164 h 4563208"/>
              <a:gd name="connsiteX11-513" fmla="*/ 6329 w 1310153"/>
              <a:gd name="connsiteY11-514" fmla="*/ 2268416 h 4563208"/>
              <a:gd name="connsiteX12-515" fmla="*/ 199759 w 1310153"/>
              <a:gd name="connsiteY12-516" fmla="*/ 2470639 h 4563208"/>
              <a:gd name="connsiteX13-517" fmla="*/ 270098 w 1310153"/>
              <a:gd name="connsiteY13-518" fmla="*/ 2558562 h 4563208"/>
              <a:gd name="connsiteX14-519" fmla="*/ 340436 w 1310153"/>
              <a:gd name="connsiteY14-520" fmla="*/ 2848708 h 4563208"/>
              <a:gd name="connsiteX15-521" fmla="*/ 401982 w 1310153"/>
              <a:gd name="connsiteY15-522" fmla="*/ 3156439 h 4563208"/>
              <a:gd name="connsiteX16-523" fmla="*/ 375605 w 1310153"/>
              <a:gd name="connsiteY16-524" fmla="*/ 3358662 h 4563208"/>
              <a:gd name="connsiteX17-525" fmla="*/ 366813 w 1310153"/>
              <a:gd name="connsiteY17-526" fmla="*/ 3499339 h 4563208"/>
              <a:gd name="connsiteX18-527" fmla="*/ 437152 w 1310153"/>
              <a:gd name="connsiteY18-528" fmla="*/ 3552093 h 4563208"/>
              <a:gd name="connsiteX19-529" fmla="*/ 472321 w 1310153"/>
              <a:gd name="connsiteY19-530" fmla="*/ 3578470 h 4563208"/>
              <a:gd name="connsiteX20-531" fmla="*/ 489905 w 1310153"/>
              <a:gd name="connsiteY20-532" fmla="*/ 3763108 h 4563208"/>
              <a:gd name="connsiteX21-533" fmla="*/ 639375 w 1310153"/>
              <a:gd name="connsiteY21-534" fmla="*/ 3912577 h 4563208"/>
              <a:gd name="connsiteX22-535" fmla="*/ 718505 w 1310153"/>
              <a:gd name="connsiteY22-536" fmla="*/ 4246685 h 4563208"/>
              <a:gd name="connsiteX23-537" fmla="*/ 753675 w 1310153"/>
              <a:gd name="connsiteY23-538" fmla="*/ 4563208 h 4563208"/>
              <a:gd name="connsiteX0-539" fmla="*/ 41498 w 1310153"/>
              <a:gd name="connsiteY0-540" fmla="*/ 0 h 4563208"/>
              <a:gd name="connsiteX1-541" fmla="*/ 50290 w 1310153"/>
              <a:gd name="connsiteY1-542" fmla="*/ 114300 h 4563208"/>
              <a:gd name="connsiteX2-543" fmla="*/ 111836 w 1310153"/>
              <a:gd name="connsiteY2-544" fmla="*/ 211016 h 4563208"/>
              <a:gd name="connsiteX3-545" fmla="*/ 349229 w 1310153"/>
              <a:gd name="connsiteY3-546" fmla="*/ 334108 h 4563208"/>
              <a:gd name="connsiteX4-547" fmla="*/ 595413 w 1310153"/>
              <a:gd name="connsiteY4-548" fmla="*/ 483577 h 4563208"/>
              <a:gd name="connsiteX5-549" fmla="*/ 876767 w 1310153"/>
              <a:gd name="connsiteY5-550" fmla="*/ 791308 h 4563208"/>
              <a:gd name="connsiteX6-551" fmla="*/ 1035029 w 1310153"/>
              <a:gd name="connsiteY6-552" fmla="*/ 967154 h 4563208"/>
              <a:gd name="connsiteX7-553" fmla="*/ 1184498 w 1310153"/>
              <a:gd name="connsiteY7-554" fmla="*/ 1301262 h 4563208"/>
              <a:gd name="connsiteX8-555" fmla="*/ 1228459 w 1310153"/>
              <a:gd name="connsiteY8-556" fmla="*/ 1591408 h 4563208"/>
              <a:gd name="connsiteX9-557" fmla="*/ 1309788 w 1310153"/>
              <a:gd name="connsiteY9-558" fmla="*/ 2094768 h 4563208"/>
              <a:gd name="connsiteX10-559" fmla="*/ 103044 w 1310153"/>
              <a:gd name="connsiteY10-560" fmla="*/ 2099164 h 4563208"/>
              <a:gd name="connsiteX11-561" fmla="*/ 6329 w 1310153"/>
              <a:gd name="connsiteY11-562" fmla="*/ 2268416 h 4563208"/>
              <a:gd name="connsiteX12-563" fmla="*/ 199759 w 1310153"/>
              <a:gd name="connsiteY12-564" fmla="*/ 2470639 h 4563208"/>
              <a:gd name="connsiteX13-565" fmla="*/ 270098 w 1310153"/>
              <a:gd name="connsiteY13-566" fmla="*/ 2558562 h 4563208"/>
              <a:gd name="connsiteX14-567" fmla="*/ 340436 w 1310153"/>
              <a:gd name="connsiteY14-568" fmla="*/ 2848708 h 4563208"/>
              <a:gd name="connsiteX15-569" fmla="*/ 401982 w 1310153"/>
              <a:gd name="connsiteY15-570" fmla="*/ 3156439 h 4563208"/>
              <a:gd name="connsiteX16-571" fmla="*/ 375605 w 1310153"/>
              <a:gd name="connsiteY16-572" fmla="*/ 3358662 h 4563208"/>
              <a:gd name="connsiteX17-573" fmla="*/ 366813 w 1310153"/>
              <a:gd name="connsiteY17-574" fmla="*/ 3499339 h 4563208"/>
              <a:gd name="connsiteX18-575" fmla="*/ 437152 w 1310153"/>
              <a:gd name="connsiteY18-576" fmla="*/ 3552093 h 4563208"/>
              <a:gd name="connsiteX19-577" fmla="*/ 472321 w 1310153"/>
              <a:gd name="connsiteY19-578" fmla="*/ 3578470 h 4563208"/>
              <a:gd name="connsiteX20-579" fmla="*/ 489905 w 1310153"/>
              <a:gd name="connsiteY20-580" fmla="*/ 3763108 h 4563208"/>
              <a:gd name="connsiteX21-581" fmla="*/ 639375 w 1310153"/>
              <a:gd name="connsiteY21-582" fmla="*/ 3912577 h 4563208"/>
              <a:gd name="connsiteX22-583" fmla="*/ 718505 w 1310153"/>
              <a:gd name="connsiteY22-584" fmla="*/ 4246685 h 4563208"/>
              <a:gd name="connsiteX23-585" fmla="*/ 753675 w 1310153"/>
              <a:gd name="connsiteY23-586" fmla="*/ 4563208 h 4563208"/>
              <a:gd name="connsiteX0-587" fmla="*/ 41498 w 1310153"/>
              <a:gd name="connsiteY0-588" fmla="*/ 0 h 4563208"/>
              <a:gd name="connsiteX1-589" fmla="*/ 50290 w 1310153"/>
              <a:gd name="connsiteY1-590" fmla="*/ 114300 h 4563208"/>
              <a:gd name="connsiteX2-591" fmla="*/ 111836 w 1310153"/>
              <a:gd name="connsiteY2-592" fmla="*/ 211016 h 4563208"/>
              <a:gd name="connsiteX3-593" fmla="*/ 349229 w 1310153"/>
              <a:gd name="connsiteY3-594" fmla="*/ 334108 h 4563208"/>
              <a:gd name="connsiteX4-595" fmla="*/ 595413 w 1310153"/>
              <a:gd name="connsiteY4-596" fmla="*/ 483577 h 4563208"/>
              <a:gd name="connsiteX5-597" fmla="*/ 876767 w 1310153"/>
              <a:gd name="connsiteY5-598" fmla="*/ 780318 h 4563208"/>
              <a:gd name="connsiteX6-599" fmla="*/ 1035029 w 1310153"/>
              <a:gd name="connsiteY6-600" fmla="*/ 967154 h 4563208"/>
              <a:gd name="connsiteX7-601" fmla="*/ 1184498 w 1310153"/>
              <a:gd name="connsiteY7-602" fmla="*/ 1301262 h 4563208"/>
              <a:gd name="connsiteX8-603" fmla="*/ 1228459 w 1310153"/>
              <a:gd name="connsiteY8-604" fmla="*/ 1591408 h 4563208"/>
              <a:gd name="connsiteX9-605" fmla="*/ 1309788 w 1310153"/>
              <a:gd name="connsiteY9-606" fmla="*/ 2094768 h 4563208"/>
              <a:gd name="connsiteX10-607" fmla="*/ 103044 w 1310153"/>
              <a:gd name="connsiteY10-608" fmla="*/ 2099164 h 4563208"/>
              <a:gd name="connsiteX11-609" fmla="*/ 6329 w 1310153"/>
              <a:gd name="connsiteY11-610" fmla="*/ 2268416 h 4563208"/>
              <a:gd name="connsiteX12-611" fmla="*/ 199759 w 1310153"/>
              <a:gd name="connsiteY12-612" fmla="*/ 2470639 h 4563208"/>
              <a:gd name="connsiteX13-613" fmla="*/ 270098 w 1310153"/>
              <a:gd name="connsiteY13-614" fmla="*/ 2558562 h 4563208"/>
              <a:gd name="connsiteX14-615" fmla="*/ 340436 w 1310153"/>
              <a:gd name="connsiteY14-616" fmla="*/ 2848708 h 4563208"/>
              <a:gd name="connsiteX15-617" fmla="*/ 401982 w 1310153"/>
              <a:gd name="connsiteY15-618" fmla="*/ 3156439 h 4563208"/>
              <a:gd name="connsiteX16-619" fmla="*/ 375605 w 1310153"/>
              <a:gd name="connsiteY16-620" fmla="*/ 3358662 h 4563208"/>
              <a:gd name="connsiteX17-621" fmla="*/ 366813 w 1310153"/>
              <a:gd name="connsiteY17-622" fmla="*/ 3499339 h 4563208"/>
              <a:gd name="connsiteX18-623" fmla="*/ 437152 w 1310153"/>
              <a:gd name="connsiteY18-624" fmla="*/ 3552093 h 4563208"/>
              <a:gd name="connsiteX19-625" fmla="*/ 472321 w 1310153"/>
              <a:gd name="connsiteY19-626" fmla="*/ 3578470 h 4563208"/>
              <a:gd name="connsiteX20-627" fmla="*/ 489905 w 1310153"/>
              <a:gd name="connsiteY20-628" fmla="*/ 3763108 h 4563208"/>
              <a:gd name="connsiteX21-629" fmla="*/ 639375 w 1310153"/>
              <a:gd name="connsiteY21-630" fmla="*/ 3912577 h 4563208"/>
              <a:gd name="connsiteX22-631" fmla="*/ 718505 w 1310153"/>
              <a:gd name="connsiteY22-632" fmla="*/ 4246685 h 4563208"/>
              <a:gd name="connsiteX23-633" fmla="*/ 753675 w 1310153"/>
              <a:gd name="connsiteY23-634" fmla="*/ 4563208 h 4563208"/>
              <a:gd name="connsiteX0-635" fmla="*/ 41498 w 1310153"/>
              <a:gd name="connsiteY0-636" fmla="*/ 0 h 4563208"/>
              <a:gd name="connsiteX1-637" fmla="*/ 50290 w 1310153"/>
              <a:gd name="connsiteY1-638" fmla="*/ 114300 h 4563208"/>
              <a:gd name="connsiteX2-639" fmla="*/ 111836 w 1310153"/>
              <a:gd name="connsiteY2-640" fmla="*/ 211016 h 4563208"/>
              <a:gd name="connsiteX3-641" fmla="*/ 349229 w 1310153"/>
              <a:gd name="connsiteY3-642" fmla="*/ 334108 h 4563208"/>
              <a:gd name="connsiteX4-643" fmla="*/ 582225 w 1310153"/>
              <a:gd name="connsiteY4-644" fmla="*/ 487973 h 4563208"/>
              <a:gd name="connsiteX5-645" fmla="*/ 876767 w 1310153"/>
              <a:gd name="connsiteY5-646" fmla="*/ 780318 h 4563208"/>
              <a:gd name="connsiteX6-647" fmla="*/ 1035029 w 1310153"/>
              <a:gd name="connsiteY6-648" fmla="*/ 967154 h 4563208"/>
              <a:gd name="connsiteX7-649" fmla="*/ 1184498 w 1310153"/>
              <a:gd name="connsiteY7-650" fmla="*/ 1301262 h 4563208"/>
              <a:gd name="connsiteX8-651" fmla="*/ 1228459 w 1310153"/>
              <a:gd name="connsiteY8-652" fmla="*/ 1591408 h 4563208"/>
              <a:gd name="connsiteX9-653" fmla="*/ 1309788 w 1310153"/>
              <a:gd name="connsiteY9-654" fmla="*/ 2094768 h 4563208"/>
              <a:gd name="connsiteX10-655" fmla="*/ 103044 w 1310153"/>
              <a:gd name="connsiteY10-656" fmla="*/ 2099164 h 4563208"/>
              <a:gd name="connsiteX11-657" fmla="*/ 6329 w 1310153"/>
              <a:gd name="connsiteY11-658" fmla="*/ 2268416 h 4563208"/>
              <a:gd name="connsiteX12-659" fmla="*/ 199759 w 1310153"/>
              <a:gd name="connsiteY12-660" fmla="*/ 2470639 h 4563208"/>
              <a:gd name="connsiteX13-661" fmla="*/ 270098 w 1310153"/>
              <a:gd name="connsiteY13-662" fmla="*/ 2558562 h 4563208"/>
              <a:gd name="connsiteX14-663" fmla="*/ 340436 w 1310153"/>
              <a:gd name="connsiteY14-664" fmla="*/ 2848708 h 4563208"/>
              <a:gd name="connsiteX15-665" fmla="*/ 401982 w 1310153"/>
              <a:gd name="connsiteY15-666" fmla="*/ 3156439 h 4563208"/>
              <a:gd name="connsiteX16-667" fmla="*/ 375605 w 1310153"/>
              <a:gd name="connsiteY16-668" fmla="*/ 3358662 h 4563208"/>
              <a:gd name="connsiteX17-669" fmla="*/ 366813 w 1310153"/>
              <a:gd name="connsiteY17-670" fmla="*/ 3499339 h 4563208"/>
              <a:gd name="connsiteX18-671" fmla="*/ 437152 w 1310153"/>
              <a:gd name="connsiteY18-672" fmla="*/ 3552093 h 4563208"/>
              <a:gd name="connsiteX19-673" fmla="*/ 472321 w 1310153"/>
              <a:gd name="connsiteY19-674" fmla="*/ 3578470 h 4563208"/>
              <a:gd name="connsiteX20-675" fmla="*/ 489905 w 1310153"/>
              <a:gd name="connsiteY20-676" fmla="*/ 3763108 h 4563208"/>
              <a:gd name="connsiteX21-677" fmla="*/ 639375 w 1310153"/>
              <a:gd name="connsiteY21-678" fmla="*/ 3912577 h 4563208"/>
              <a:gd name="connsiteX22-679" fmla="*/ 718505 w 1310153"/>
              <a:gd name="connsiteY22-680" fmla="*/ 4246685 h 4563208"/>
              <a:gd name="connsiteX23-681" fmla="*/ 753675 w 1310153"/>
              <a:gd name="connsiteY23-682" fmla="*/ 4563208 h 4563208"/>
              <a:gd name="connsiteX0-683" fmla="*/ 41498 w 1310153"/>
              <a:gd name="connsiteY0-684" fmla="*/ 0 h 4563208"/>
              <a:gd name="connsiteX1-685" fmla="*/ 50290 w 1310153"/>
              <a:gd name="connsiteY1-686" fmla="*/ 114300 h 4563208"/>
              <a:gd name="connsiteX2-687" fmla="*/ 111836 w 1310153"/>
              <a:gd name="connsiteY2-688" fmla="*/ 211016 h 4563208"/>
              <a:gd name="connsiteX3-689" fmla="*/ 349229 w 1310153"/>
              <a:gd name="connsiteY3-690" fmla="*/ 334108 h 4563208"/>
              <a:gd name="connsiteX4-691" fmla="*/ 582225 w 1310153"/>
              <a:gd name="connsiteY4-692" fmla="*/ 487973 h 4563208"/>
              <a:gd name="connsiteX5-693" fmla="*/ 876767 w 1310153"/>
              <a:gd name="connsiteY5-694" fmla="*/ 780318 h 4563208"/>
              <a:gd name="connsiteX6-695" fmla="*/ 1035029 w 1310153"/>
              <a:gd name="connsiteY6-696" fmla="*/ 967154 h 4563208"/>
              <a:gd name="connsiteX7-697" fmla="*/ 1184498 w 1310153"/>
              <a:gd name="connsiteY7-698" fmla="*/ 1301262 h 4563208"/>
              <a:gd name="connsiteX8-699" fmla="*/ 1228459 w 1310153"/>
              <a:gd name="connsiteY8-700" fmla="*/ 1591408 h 4563208"/>
              <a:gd name="connsiteX9-701" fmla="*/ 1309788 w 1310153"/>
              <a:gd name="connsiteY9-702" fmla="*/ 2091479 h 4563208"/>
              <a:gd name="connsiteX10-703" fmla="*/ 103044 w 1310153"/>
              <a:gd name="connsiteY10-704" fmla="*/ 2099164 h 4563208"/>
              <a:gd name="connsiteX11-705" fmla="*/ 6329 w 1310153"/>
              <a:gd name="connsiteY11-706" fmla="*/ 2268416 h 4563208"/>
              <a:gd name="connsiteX12-707" fmla="*/ 199759 w 1310153"/>
              <a:gd name="connsiteY12-708" fmla="*/ 2470639 h 4563208"/>
              <a:gd name="connsiteX13-709" fmla="*/ 270098 w 1310153"/>
              <a:gd name="connsiteY13-710" fmla="*/ 2558562 h 4563208"/>
              <a:gd name="connsiteX14-711" fmla="*/ 340436 w 1310153"/>
              <a:gd name="connsiteY14-712" fmla="*/ 2848708 h 4563208"/>
              <a:gd name="connsiteX15-713" fmla="*/ 401982 w 1310153"/>
              <a:gd name="connsiteY15-714" fmla="*/ 3156439 h 4563208"/>
              <a:gd name="connsiteX16-715" fmla="*/ 375605 w 1310153"/>
              <a:gd name="connsiteY16-716" fmla="*/ 3358662 h 4563208"/>
              <a:gd name="connsiteX17-717" fmla="*/ 366813 w 1310153"/>
              <a:gd name="connsiteY17-718" fmla="*/ 3499339 h 4563208"/>
              <a:gd name="connsiteX18-719" fmla="*/ 437152 w 1310153"/>
              <a:gd name="connsiteY18-720" fmla="*/ 3552093 h 4563208"/>
              <a:gd name="connsiteX19-721" fmla="*/ 472321 w 1310153"/>
              <a:gd name="connsiteY19-722" fmla="*/ 3578470 h 4563208"/>
              <a:gd name="connsiteX20-723" fmla="*/ 489905 w 1310153"/>
              <a:gd name="connsiteY20-724" fmla="*/ 3763108 h 4563208"/>
              <a:gd name="connsiteX21-725" fmla="*/ 639375 w 1310153"/>
              <a:gd name="connsiteY21-726" fmla="*/ 3912577 h 4563208"/>
              <a:gd name="connsiteX22-727" fmla="*/ 718505 w 1310153"/>
              <a:gd name="connsiteY22-728" fmla="*/ 4246685 h 4563208"/>
              <a:gd name="connsiteX23-729" fmla="*/ 753675 w 1310153"/>
              <a:gd name="connsiteY23-730" fmla="*/ 4563208 h 4563208"/>
              <a:gd name="connsiteX0-731" fmla="*/ 41498 w 1310212"/>
              <a:gd name="connsiteY0-732" fmla="*/ 0 h 4563208"/>
              <a:gd name="connsiteX1-733" fmla="*/ 50290 w 1310212"/>
              <a:gd name="connsiteY1-734" fmla="*/ 114300 h 4563208"/>
              <a:gd name="connsiteX2-735" fmla="*/ 111836 w 1310212"/>
              <a:gd name="connsiteY2-736" fmla="*/ 211016 h 4563208"/>
              <a:gd name="connsiteX3-737" fmla="*/ 349229 w 1310212"/>
              <a:gd name="connsiteY3-738" fmla="*/ 334108 h 4563208"/>
              <a:gd name="connsiteX4-739" fmla="*/ 582225 w 1310212"/>
              <a:gd name="connsiteY4-740" fmla="*/ 487973 h 4563208"/>
              <a:gd name="connsiteX5-741" fmla="*/ 876767 w 1310212"/>
              <a:gd name="connsiteY5-742" fmla="*/ 780318 h 4563208"/>
              <a:gd name="connsiteX6-743" fmla="*/ 1035029 w 1310212"/>
              <a:gd name="connsiteY6-744" fmla="*/ 967154 h 4563208"/>
              <a:gd name="connsiteX7-745" fmla="*/ 1184498 w 1310212"/>
              <a:gd name="connsiteY7-746" fmla="*/ 1301262 h 4563208"/>
              <a:gd name="connsiteX8-747" fmla="*/ 1238326 w 1310212"/>
              <a:gd name="connsiteY8-748" fmla="*/ 1584830 h 4563208"/>
              <a:gd name="connsiteX9-749" fmla="*/ 1309788 w 1310212"/>
              <a:gd name="connsiteY9-750" fmla="*/ 2091479 h 4563208"/>
              <a:gd name="connsiteX10-751" fmla="*/ 103044 w 1310212"/>
              <a:gd name="connsiteY10-752" fmla="*/ 2099164 h 4563208"/>
              <a:gd name="connsiteX11-753" fmla="*/ 6329 w 1310212"/>
              <a:gd name="connsiteY11-754" fmla="*/ 2268416 h 4563208"/>
              <a:gd name="connsiteX12-755" fmla="*/ 199759 w 1310212"/>
              <a:gd name="connsiteY12-756" fmla="*/ 2470639 h 4563208"/>
              <a:gd name="connsiteX13-757" fmla="*/ 270098 w 1310212"/>
              <a:gd name="connsiteY13-758" fmla="*/ 2558562 h 4563208"/>
              <a:gd name="connsiteX14-759" fmla="*/ 340436 w 1310212"/>
              <a:gd name="connsiteY14-760" fmla="*/ 2848708 h 4563208"/>
              <a:gd name="connsiteX15-761" fmla="*/ 401982 w 1310212"/>
              <a:gd name="connsiteY15-762" fmla="*/ 3156439 h 4563208"/>
              <a:gd name="connsiteX16-763" fmla="*/ 375605 w 1310212"/>
              <a:gd name="connsiteY16-764" fmla="*/ 3358662 h 4563208"/>
              <a:gd name="connsiteX17-765" fmla="*/ 366813 w 1310212"/>
              <a:gd name="connsiteY17-766" fmla="*/ 3499339 h 4563208"/>
              <a:gd name="connsiteX18-767" fmla="*/ 437152 w 1310212"/>
              <a:gd name="connsiteY18-768" fmla="*/ 3552093 h 4563208"/>
              <a:gd name="connsiteX19-769" fmla="*/ 472321 w 1310212"/>
              <a:gd name="connsiteY19-770" fmla="*/ 3578470 h 4563208"/>
              <a:gd name="connsiteX20-771" fmla="*/ 489905 w 1310212"/>
              <a:gd name="connsiteY20-772" fmla="*/ 3763108 h 4563208"/>
              <a:gd name="connsiteX21-773" fmla="*/ 639375 w 1310212"/>
              <a:gd name="connsiteY21-774" fmla="*/ 3912577 h 4563208"/>
              <a:gd name="connsiteX22-775" fmla="*/ 718505 w 1310212"/>
              <a:gd name="connsiteY22-776" fmla="*/ 4246685 h 4563208"/>
              <a:gd name="connsiteX23-777" fmla="*/ 753675 w 1310212"/>
              <a:gd name="connsiteY23-778" fmla="*/ 4563208 h 4563208"/>
              <a:gd name="connsiteX0-779" fmla="*/ 41498 w 1309788"/>
              <a:gd name="connsiteY0-780" fmla="*/ 0 h 4563208"/>
              <a:gd name="connsiteX1-781" fmla="*/ 50290 w 1309788"/>
              <a:gd name="connsiteY1-782" fmla="*/ 114300 h 4563208"/>
              <a:gd name="connsiteX2-783" fmla="*/ 111836 w 1309788"/>
              <a:gd name="connsiteY2-784" fmla="*/ 211016 h 4563208"/>
              <a:gd name="connsiteX3-785" fmla="*/ 349229 w 1309788"/>
              <a:gd name="connsiteY3-786" fmla="*/ 334108 h 4563208"/>
              <a:gd name="connsiteX4-787" fmla="*/ 582225 w 1309788"/>
              <a:gd name="connsiteY4-788" fmla="*/ 487973 h 4563208"/>
              <a:gd name="connsiteX5-789" fmla="*/ 876767 w 1309788"/>
              <a:gd name="connsiteY5-790" fmla="*/ 780318 h 4563208"/>
              <a:gd name="connsiteX6-791" fmla="*/ 1035029 w 1309788"/>
              <a:gd name="connsiteY6-792" fmla="*/ 967154 h 4563208"/>
              <a:gd name="connsiteX7-793" fmla="*/ 1184498 w 1309788"/>
              <a:gd name="connsiteY7-794" fmla="*/ 1301262 h 4563208"/>
              <a:gd name="connsiteX8-795" fmla="*/ 1238326 w 1309788"/>
              <a:gd name="connsiteY8-796" fmla="*/ 1584830 h 4563208"/>
              <a:gd name="connsiteX9-797" fmla="*/ 1309788 w 1309788"/>
              <a:gd name="connsiteY9-798" fmla="*/ 2091479 h 4563208"/>
              <a:gd name="connsiteX10-799" fmla="*/ 103044 w 1309788"/>
              <a:gd name="connsiteY10-800" fmla="*/ 2099164 h 4563208"/>
              <a:gd name="connsiteX11-801" fmla="*/ 6329 w 1309788"/>
              <a:gd name="connsiteY11-802" fmla="*/ 2268416 h 4563208"/>
              <a:gd name="connsiteX12-803" fmla="*/ 199759 w 1309788"/>
              <a:gd name="connsiteY12-804" fmla="*/ 2470639 h 4563208"/>
              <a:gd name="connsiteX13-805" fmla="*/ 270098 w 1309788"/>
              <a:gd name="connsiteY13-806" fmla="*/ 2558562 h 4563208"/>
              <a:gd name="connsiteX14-807" fmla="*/ 340436 w 1309788"/>
              <a:gd name="connsiteY14-808" fmla="*/ 2848708 h 4563208"/>
              <a:gd name="connsiteX15-809" fmla="*/ 401982 w 1309788"/>
              <a:gd name="connsiteY15-810" fmla="*/ 3156439 h 4563208"/>
              <a:gd name="connsiteX16-811" fmla="*/ 375605 w 1309788"/>
              <a:gd name="connsiteY16-812" fmla="*/ 3358662 h 4563208"/>
              <a:gd name="connsiteX17-813" fmla="*/ 366813 w 1309788"/>
              <a:gd name="connsiteY17-814" fmla="*/ 3499339 h 4563208"/>
              <a:gd name="connsiteX18-815" fmla="*/ 437152 w 1309788"/>
              <a:gd name="connsiteY18-816" fmla="*/ 3552093 h 4563208"/>
              <a:gd name="connsiteX19-817" fmla="*/ 472321 w 1309788"/>
              <a:gd name="connsiteY19-818" fmla="*/ 3578470 h 4563208"/>
              <a:gd name="connsiteX20-819" fmla="*/ 489905 w 1309788"/>
              <a:gd name="connsiteY20-820" fmla="*/ 3763108 h 4563208"/>
              <a:gd name="connsiteX21-821" fmla="*/ 639375 w 1309788"/>
              <a:gd name="connsiteY21-822" fmla="*/ 3912577 h 4563208"/>
              <a:gd name="connsiteX22-823" fmla="*/ 718505 w 1309788"/>
              <a:gd name="connsiteY22-824" fmla="*/ 4246685 h 4563208"/>
              <a:gd name="connsiteX23-825" fmla="*/ 753675 w 1309788"/>
              <a:gd name="connsiteY23-826" fmla="*/ 4563208 h 4563208"/>
              <a:gd name="connsiteX0-827" fmla="*/ 41498 w 1309788"/>
              <a:gd name="connsiteY0-828" fmla="*/ 0 h 4563208"/>
              <a:gd name="connsiteX1-829" fmla="*/ 50290 w 1309788"/>
              <a:gd name="connsiteY1-830" fmla="*/ 114300 h 4563208"/>
              <a:gd name="connsiteX2-831" fmla="*/ 111836 w 1309788"/>
              <a:gd name="connsiteY2-832" fmla="*/ 211016 h 4563208"/>
              <a:gd name="connsiteX3-833" fmla="*/ 349229 w 1309788"/>
              <a:gd name="connsiteY3-834" fmla="*/ 334108 h 4563208"/>
              <a:gd name="connsiteX4-835" fmla="*/ 582225 w 1309788"/>
              <a:gd name="connsiteY4-836" fmla="*/ 487973 h 4563208"/>
              <a:gd name="connsiteX5-837" fmla="*/ 876767 w 1309788"/>
              <a:gd name="connsiteY5-838" fmla="*/ 780318 h 4563208"/>
              <a:gd name="connsiteX6-839" fmla="*/ 1035029 w 1309788"/>
              <a:gd name="connsiteY6-840" fmla="*/ 967154 h 4563208"/>
              <a:gd name="connsiteX7-841" fmla="*/ 1184498 w 1309788"/>
              <a:gd name="connsiteY7-842" fmla="*/ 1301262 h 4563208"/>
              <a:gd name="connsiteX8-843" fmla="*/ 1244905 w 1309788"/>
              <a:gd name="connsiteY8-844" fmla="*/ 1578251 h 4563208"/>
              <a:gd name="connsiteX9-845" fmla="*/ 1309788 w 1309788"/>
              <a:gd name="connsiteY9-846" fmla="*/ 2091479 h 4563208"/>
              <a:gd name="connsiteX10-847" fmla="*/ 103044 w 1309788"/>
              <a:gd name="connsiteY10-848" fmla="*/ 2099164 h 4563208"/>
              <a:gd name="connsiteX11-849" fmla="*/ 6329 w 1309788"/>
              <a:gd name="connsiteY11-850" fmla="*/ 2268416 h 4563208"/>
              <a:gd name="connsiteX12-851" fmla="*/ 199759 w 1309788"/>
              <a:gd name="connsiteY12-852" fmla="*/ 2470639 h 4563208"/>
              <a:gd name="connsiteX13-853" fmla="*/ 270098 w 1309788"/>
              <a:gd name="connsiteY13-854" fmla="*/ 2558562 h 4563208"/>
              <a:gd name="connsiteX14-855" fmla="*/ 340436 w 1309788"/>
              <a:gd name="connsiteY14-856" fmla="*/ 2848708 h 4563208"/>
              <a:gd name="connsiteX15-857" fmla="*/ 401982 w 1309788"/>
              <a:gd name="connsiteY15-858" fmla="*/ 3156439 h 4563208"/>
              <a:gd name="connsiteX16-859" fmla="*/ 375605 w 1309788"/>
              <a:gd name="connsiteY16-860" fmla="*/ 3358662 h 4563208"/>
              <a:gd name="connsiteX17-861" fmla="*/ 366813 w 1309788"/>
              <a:gd name="connsiteY17-862" fmla="*/ 3499339 h 4563208"/>
              <a:gd name="connsiteX18-863" fmla="*/ 437152 w 1309788"/>
              <a:gd name="connsiteY18-864" fmla="*/ 3552093 h 4563208"/>
              <a:gd name="connsiteX19-865" fmla="*/ 472321 w 1309788"/>
              <a:gd name="connsiteY19-866" fmla="*/ 3578470 h 4563208"/>
              <a:gd name="connsiteX20-867" fmla="*/ 489905 w 1309788"/>
              <a:gd name="connsiteY20-868" fmla="*/ 3763108 h 4563208"/>
              <a:gd name="connsiteX21-869" fmla="*/ 639375 w 1309788"/>
              <a:gd name="connsiteY21-870" fmla="*/ 3912577 h 4563208"/>
              <a:gd name="connsiteX22-871" fmla="*/ 718505 w 1309788"/>
              <a:gd name="connsiteY22-872" fmla="*/ 4246685 h 4563208"/>
              <a:gd name="connsiteX23-873" fmla="*/ 753675 w 1309788"/>
              <a:gd name="connsiteY23-874" fmla="*/ 4563208 h 4563208"/>
              <a:gd name="connsiteX0-875" fmla="*/ 41498 w 1309788"/>
              <a:gd name="connsiteY0-876" fmla="*/ 0 h 4563208"/>
              <a:gd name="connsiteX1-877" fmla="*/ 50290 w 1309788"/>
              <a:gd name="connsiteY1-878" fmla="*/ 114300 h 4563208"/>
              <a:gd name="connsiteX2-879" fmla="*/ 111836 w 1309788"/>
              <a:gd name="connsiteY2-880" fmla="*/ 211016 h 4563208"/>
              <a:gd name="connsiteX3-881" fmla="*/ 349229 w 1309788"/>
              <a:gd name="connsiteY3-882" fmla="*/ 334108 h 4563208"/>
              <a:gd name="connsiteX4-883" fmla="*/ 582225 w 1309788"/>
              <a:gd name="connsiteY4-884" fmla="*/ 487973 h 4563208"/>
              <a:gd name="connsiteX5-885" fmla="*/ 876767 w 1309788"/>
              <a:gd name="connsiteY5-886" fmla="*/ 780318 h 4563208"/>
              <a:gd name="connsiteX6-887" fmla="*/ 1035029 w 1309788"/>
              <a:gd name="connsiteY6-888" fmla="*/ 967154 h 4563208"/>
              <a:gd name="connsiteX7-889" fmla="*/ 1184498 w 1309788"/>
              <a:gd name="connsiteY7-890" fmla="*/ 1301262 h 4563208"/>
              <a:gd name="connsiteX8-891" fmla="*/ 1244905 w 1309788"/>
              <a:gd name="connsiteY8-892" fmla="*/ 1578251 h 4563208"/>
              <a:gd name="connsiteX9-893" fmla="*/ 1309788 w 1309788"/>
              <a:gd name="connsiteY9-894" fmla="*/ 2091479 h 4563208"/>
              <a:gd name="connsiteX10-895" fmla="*/ 103044 w 1309788"/>
              <a:gd name="connsiteY10-896" fmla="*/ 2089297 h 4563208"/>
              <a:gd name="connsiteX11-897" fmla="*/ 6329 w 1309788"/>
              <a:gd name="connsiteY11-898" fmla="*/ 2268416 h 4563208"/>
              <a:gd name="connsiteX12-899" fmla="*/ 199759 w 1309788"/>
              <a:gd name="connsiteY12-900" fmla="*/ 2470639 h 4563208"/>
              <a:gd name="connsiteX13-901" fmla="*/ 270098 w 1309788"/>
              <a:gd name="connsiteY13-902" fmla="*/ 2558562 h 4563208"/>
              <a:gd name="connsiteX14-903" fmla="*/ 340436 w 1309788"/>
              <a:gd name="connsiteY14-904" fmla="*/ 2848708 h 4563208"/>
              <a:gd name="connsiteX15-905" fmla="*/ 401982 w 1309788"/>
              <a:gd name="connsiteY15-906" fmla="*/ 3156439 h 4563208"/>
              <a:gd name="connsiteX16-907" fmla="*/ 375605 w 1309788"/>
              <a:gd name="connsiteY16-908" fmla="*/ 3358662 h 4563208"/>
              <a:gd name="connsiteX17-909" fmla="*/ 366813 w 1309788"/>
              <a:gd name="connsiteY17-910" fmla="*/ 3499339 h 4563208"/>
              <a:gd name="connsiteX18-911" fmla="*/ 437152 w 1309788"/>
              <a:gd name="connsiteY18-912" fmla="*/ 3552093 h 4563208"/>
              <a:gd name="connsiteX19-913" fmla="*/ 472321 w 1309788"/>
              <a:gd name="connsiteY19-914" fmla="*/ 3578470 h 4563208"/>
              <a:gd name="connsiteX20-915" fmla="*/ 489905 w 1309788"/>
              <a:gd name="connsiteY20-916" fmla="*/ 3763108 h 4563208"/>
              <a:gd name="connsiteX21-917" fmla="*/ 639375 w 1309788"/>
              <a:gd name="connsiteY21-918" fmla="*/ 3912577 h 4563208"/>
              <a:gd name="connsiteX22-919" fmla="*/ 718505 w 1309788"/>
              <a:gd name="connsiteY22-920" fmla="*/ 4246685 h 4563208"/>
              <a:gd name="connsiteX23-921" fmla="*/ 753675 w 1309788"/>
              <a:gd name="connsiteY23-922" fmla="*/ 4563208 h 4563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</a:cxnLst>
            <a:rect l="l" t="t" r="r" b="b"/>
            <a:pathLst>
              <a:path w="1309788" h="4563208">
                <a:moveTo>
                  <a:pt x="41498" y="0"/>
                </a:moveTo>
                <a:cubicBezTo>
                  <a:pt x="40032" y="39565"/>
                  <a:pt x="38567" y="79131"/>
                  <a:pt x="50290" y="114300"/>
                </a:cubicBezTo>
                <a:cubicBezTo>
                  <a:pt x="62013" y="149469"/>
                  <a:pt x="62013" y="174381"/>
                  <a:pt x="111836" y="211016"/>
                </a:cubicBezTo>
                <a:cubicBezTo>
                  <a:pt x="161659" y="247651"/>
                  <a:pt x="270831" y="287949"/>
                  <a:pt x="349229" y="334108"/>
                </a:cubicBezTo>
                <a:cubicBezTo>
                  <a:pt x="427627" y="380268"/>
                  <a:pt x="494302" y="413605"/>
                  <a:pt x="582225" y="487973"/>
                </a:cubicBezTo>
                <a:cubicBezTo>
                  <a:pt x="670148" y="562341"/>
                  <a:pt x="801300" y="700455"/>
                  <a:pt x="876767" y="780318"/>
                </a:cubicBezTo>
                <a:cubicBezTo>
                  <a:pt x="952234" y="860181"/>
                  <a:pt x="983741" y="880330"/>
                  <a:pt x="1035029" y="967154"/>
                </a:cubicBezTo>
                <a:cubicBezTo>
                  <a:pt x="1086317" y="1053978"/>
                  <a:pt x="1149519" y="1199413"/>
                  <a:pt x="1184498" y="1301262"/>
                </a:cubicBezTo>
                <a:cubicBezTo>
                  <a:pt x="1219477" y="1403111"/>
                  <a:pt x="1224023" y="1446548"/>
                  <a:pt x="1244905" y="1578251"/>
                </a:cubicBezTo>
                <a:cubicBezTo>
                  <a:pt x="1265787" y="1709954"/>
                  <a:pt x="1302494" y="1970990"/>
                  <a:pt x="1309788" y="2091479"/>
                </a:cubicBezTo>
                <a:lnTo>
                  <a:pt x="103044" y="2089297"/>
                </a:lnTo>
                <a:cubicBezTo>
                  <a:pt x="-998" y="2098090"/>
                  <a:pt x="-9790" y="2204859"/>
                  <a:pt x="6329" y="2268416"/>
                </a:cubicBezTo>
                <a:cubicBezTo>
                  <a:pt x="22448" y="2331973"/>
                  <a:pt x="155798" y="2422281"/>
                  <a:pt x="199759" y="2470639"/>
                </a:cubicBezTo>
                <a:cubicBezTo>
                  <a:pt x="243720" y="2518997"/>
                  <a:pt x="246652" y="2495551"/>
                  <a:pt x="270098" y="2558562"/>
                </a:cubicBezTo>
                <a:cubicBezTo>
                  <a:pt x="293544" y="2621574"/>
                  <a:pt x="318455" y="2749062"/>
                  <a:pt x="340436" y="2848708"/>
                </a:cubicBezTo>
                <a:cubicBezTo>
                  <a:pt x="362417" y="2948354"/>
                  <a:pt x="396120" y="3071447"/>
                  <a:pt x="401982" y="3156439"/>
                </a:cubicBezTo>
                <a:cubicBezTo>
                  <a:pt x="407844" y="3241431"/>
                  <a:pt x="381466" y="3301512"/>
                  <a:pt x="375605" y="3358662"/>
                </a:cubicBezTo>
                <a:cubicBezTo>
                  <a:pt x="369744" y="3415812"/>
                  <a:pt x="356555" y="3467101"/>
                  <a:pt x="366813" y="3499339"/>
                </a:cubicBezTo>
                <a:cubicBezTo>
                  <a:pt x="377071" y="3531577"/>
                  <a:pt x="437152" y="3552093"/>
                  <a:pt x="437152" y="3552093"/>
                </a:cubicBezTo>
                <a:cubicBezTo>
                  <a:pt x="454737" y="3565282"/>
                  <a:pt x="463529" y="3543301"/>
                  <a:pt x="472321" y="3578470"/>
                </a:cubicBezTo>
                <a:cubicBezTo>
                  <a:pt x="481113" y="3613639"/>
                  <a:pt x="462063" y="3707424"/>
                  <a:pt x="489905" y="3763108"/>
                </a:cubicBezTo>
                <a:cubicBezTo>
                  <a:pt x="517747" y="3818792"/>
                  <a:pt x="601275" y="3831981"/>
                  <a:pt x="639375" y="3912577"/>
                </a:cubicBezTo>
                <a:cubicBezTo>
                  <a:pt x="677475" y="3993173"/>
                  <a:pt x="699455" y="4138247"/>
                  <a:pt x="718505" y="4246685"/>
                </a:cubicBezTo>
                <a:cubicBezTo>
                  <a:pt x="737555" y="4355124"/>
                  <a:pt x="745615" y="4459166"/>
                  <a:pt x="753675" y="4563208"/>
                </a:cubicBezTo>
              </a:path>
            </a:pathLst>
          </a:custGeom>
          <a:noFill/>
          <a:ln w="28575">
            <a:solidFill>
              <a:srgbClr val="EB2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2000" noProof="1"/>
          </a:p>
        </p:txBody>
      </p:sp>
      <p:sp>
        <p:nvSpPr>
          <p:cNvPr id="17429" name="矩形 16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604955" y="5860504"/>
            <a:ext cx="865684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</a:rPr>
              <a:t>深度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/KM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430" name="矩形 17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8661004">
            <a:off x="10114291" y="6159594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6000</a:t>
            </a:r>
          </a:p>
        </p:txBody>
      </p:sp>
      <p:sp>
        <p:nvSpPr>
          <p:cNvPr id="17431" name="矩形 17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8661004">
            <a:off x="9658858" y="6159594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5000</a:t>
            </a:r>
          </a:p>
        </p:txBody>
      </p:sp>
      <p:sp>
        <p:nvSpPr>
          <p:cNvPr id="17432" name="矩形 17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8661004">
            <a:off x="9202521" y="6163208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4000</a:t>
            </a:r>
          </a:p>
        </p:txBody>
      </p:sp>
      <p:sp>
        <p:nvSpPr>
          <p:cNvPr id="17433" name="矩形 17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8661004">
            <a:off x="8760642" y="6149654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3000</a:t>
            </a:r>
          </a:p>
        </p:txBody>
      </p:sp>
      <p:sp>
        <p:nvSpPr>
          <p:cNvPr id="17434" name="矩形 17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8661004">
            <a:off x="8304306" y="6158690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2000</a:t>
            </a:r>
          </a:p>
        </p:txBody>
      </p:sp>
      <p:sp>
        <p:nvSpPr>
          <p:cNvPr id="17435" name="矩形 17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8661004">
            <a:off x="7858812" y="6158690"/>
            <a:ext cx="64336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</a:rPr>
              <a:t>1000</a:t>
            </a:r>
          </a:p>
        </p:txBody>
      </p:sp>
      <p:sp>
        <p:nvSpPr>
          <p:cNvPr id="17436" name="矩形 17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542529" y="5923757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0</a:t>
            </a:r>
          </a:p>
        </p:txBody>
      </p:sp>
      <p:cxnSp>
        <p:nvCxnSpPr>
          <p:cNvPr id="179" name="直接连接符 178"/>
          <p:cNvCxnSpPr/>
          <p:nvPr>
            <p:custDataLst>
              <p:tags r:id="rId29"/>
            </p:custDataLst>
          </p:nvPr>
        </p:nvCxnSpPr>
        <p:spPr>
          <a:xfrm rot="16200000" flipH="1">
            <a:off x="8982964" y="4922559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>
            <p:custDataLst>
              <p:tags r:id="rId30"/>
            </p:custDataLst>
          </p:nvPr>
        </p:nvCxnSpPr>
        <p:spPr>
          <a:xfrm rot="16200000" flipH="1">
            <a:off x="7944685" y="4920752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>
            <p:custDataLst>
              <p:tags r:id="rId31"/>
            </p:custDataLst>
          </p:nvPr>
        </p:nvCxnSpPr>
        <p:spPr>
          <a:xfrm rot="16200000" flipH="1">
            <a:off x="6788933" y="4920752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2" name="矩形 18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542529" y="5469242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17443" name="矩形 18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42529" y="5013824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17444" name="矩形 18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542529" y="4559309"/>
            <a:ext cx="3560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9</a:t>
            </a:r>
          </a:p>
        </p:txBody>
      </p:sp>
      <p:sp>
        <p:nvSpPr>
          <p:cNvPr id="17445" name="矩形 18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56076" y="4103891"/>
            <a:ext cx="69128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12</a:t>
            </a:r>
          </a:p>
        </p:txBody>
      </p:sp>
      <p:sp>
        <p:nvSpPr>
          <p:cNvPr id="17446" name="矩形 19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56980" y="3648472"/>
            <a:ext cx="690379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</a:rPr>
              <a:t>15</a:t>
            </a:r>
          </a:p>
        </p:txBody>
      </p:sp>
      <p:sp>
        <p:nvSpPr>
          <p:cNvPr id="211" name="任意多边形: 形状 210"/>
          <p:cNvSpPr/>
          <p:nvPr>
            <p:custDataLst>
              <p:tags r:id="rId37"/>
            </p:custDataLst>
          </p:nvPr>
        </p:nvSpPr>
        <p:spPr>
          <a:xfrm>
            <a:off x="7819042" y="2341855"/>
            <a:ext cx="1335576" cy="1304810"/>
          </a:xfrm>
          <a:custGeom>
            <a:avLst/>
            <a:gdLst>
              <a:gd name="connsiteX0" fmla="*/ 0 w 1251114"/>
              <a:gd name="connsiteY0" fmla="*/ 0 h 1222181"/>
              <a:gd name="connsiteX1" fmla="*/ 1 w 1251114"/>
              <a:gd name="connsiteY1" fmla="*/ 0 h 1222181"/>
              <a:gd name="connsiteX2" fmla="*/ 4767 w 1251114"/>
              <a:gd name="connsiteY2" fmla="*/ 99534 h 1222181"/>
              <a:gd name="connsiteX3" fmla="*/ 1126742 w 1251114"/>
              <a:gd name="connsiteY3" fmla="*/ 1215970 h 1222181"/>
              <a:gd name="connsiteX4" fmla="*/ 1251114 w 1251114"/>
              <a:gd name="connsiteY4" fmla="*/ 1222180 h 1222181"/>
              <a:gd name="connsiteX5" fmla="*/ 1251114 w 1251114"/>
              <a:gd name="connsiteY5" fmla="*/ 1222181 h 1222181"/>
              <a:gd name="connsiteX6" fmla="*/ 1126741 w 1251114"/>
              <a:gd name="connsiteY6" fmla="*/ 1215971 h 1222181"/>
              <a:gd name="connsiteX7" fmla="*/ 4766 w 1251114"/>
              <a:gd name="connsiteY7" fmla="*/ 99535 h 1222181"/>
              <a:gd name="connsiteX8" fmla="*/ 0 w 1251114"/>
              <a:gd name="connsiteY8" fmla="*/ 0 h 122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114" h="1222181">
                <a:moveTo>
                  <a:pt x="0" y="0"/>
                </a:moveTo>
                <a:lnTo>
                  <a:pt x="1" y="0"/>
                </a:lnTo>
                <a:lnTo>
                  <a:pt x="4767" y="99534"/>
                </a:lnTo>
                <a:cubicBezTo>
                  <a:pt x="61390" y="687746"/>
                  <a:pt x="532928" y="1156342"/>
                  <a:pt x="1126742" y="1215970"/>
                </a:cubicBezTo>
                <a:lnTo>
                  <a:pt x="1251114" y="1222180"/>
                </a:lnTo>
                <a:lnTo>
                  <a:pt x="1251114" y="1222181"/>
                </a:lnTo>
                <a:lnTo>
                  <a:pt x="1126741" y="1215971"/>
                </a:lnTo>
                <a:cubicBezTo>
                  <a:pt x="532927" y="1156343"/>
                  <a:pt x="61389" y="687747"/>
                  <a:pt x="4766" y="9953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4" name="任意多边形: 形状 223"/>
          <p:cNvSpPr/>
          <p:nvPr>
            <p:custDataLst>
              <p:tags r:id="rId38"/>
            </p:custDataLst>
          </p:nvPr>
        </p:nvSpPr>
        <p:spPr>
          <a:xfrm>
            <a:off x="7922057" y="1913545"/>
            <a:ext cx="689475" cy="1734927"/>
          </a:xfrm>
          <a:custGeom>
            <a:avLst/>
            <a:gdLst>
              <a:gd name="connsiteX0" fmla="*/ 326316 w 326316"/>
              <a:gd name="connsiteY0" fmla="*/ 0 h 854711"/>
              <a:gd name="connsiteX1" fmla="*/ 254084 w 326316"/>
              <a:gd name="connsiteY1" fmla="*/ 86021 h 854711"/>
              <a:gd name="connsiteX2" fmla="*/ 1 w 326316"/>
              <a:gd name="connsiteY2" fmla="*/ 835093 h 854711"/>
              <a:gd name="connsiteX3" fmla="*/ 941 w 326316"/>
              <a:gd name="connsiteY3" fmla="*/ 854711 h 854711"/>
              <a:gd name="connsiteX4" fmla="*/ 940 w 326316"/>
              <a:gd name="connsiteY4" fmla="*/ 854711 h 854711"/>
              <a:gd name="connsiteX5" fmla="*/ 0 w 326316"/>
              <a:gd name="connsiteY5" fmla="*/ 835094 h 854711"/>
              <a:gd name="connsiteX6" fmla="*/ 326315 w 326316"/>
              <a:gd name="connsiteY6" fmla="*/ 1 h 854711"/>
              <a:gd name="connsiteX7" fmla="*/ 326316 w 326316"/>
              <a:gd name="connsiteY7" fmla="*/ 0 h 85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16" h="854710">
                <a:moveTo>
                  <a:pt x="326316" y="0"/>
                </a:moveTo>
                <a:lnTo>
                  <a:pt x="254084" y="86021"/>
                </a:lnTo>
                <a:cubicBezTo>
                  <a:pt x="94609" y="294258"/>
                  <a:pt x="1" y="553751"/>
                  <a:pt x="1" y="835093"/>
                </a:cubicBezTo>
                <a:lnTo>
                  <a:pt x="941" y="854711"/>
                </a:lnTo>
                <a:lnTo>
                  <a:pt x="940" y="854711"/>
                </a:lnTo>
                <a:lnTo>
                  <a:pt x="0" y="835094"/>
                </a:lnTo>
                <a:cubicBezTo>
                  <a:pt x="0" y="513560"/>
                  <a:pt x="123570" y="220564"/>
                  <a:pt x="326315" y="1"/>
                </a:cubicBezTo>
                <a:lnTo>
                  <a:pt x="32631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3" name="任意多边形: 形状 222"/>
          <p:cNvSpPr/>
          <p:nvPr>
            <p:custDataLst>
              <p:tags r:id="rId39"/>
            </p:custDataLst>
          </p:nvPr>
        </p:nvSpPr>
        <p:spPr>
          <a:xfrm>
            <a:off x="9602822" y="2177398"/>
            <a:ext cx="965988" cy="348793"/>
          </a:xfrm>
          <a:custGeom>
            <a:avLst/>
            <a:gdLst>
              <a:gd name="connsiteX0" fmla="*/ 457206 w 457206"/>
              <a:gd name="connsiteY0" fmla="*/ 0 h 171655"/>
              <a:gd name="connsiteX1" fmla="*/ 457206 w 457206"/>
              <a:gd name="connsiteY1" fmla="*/ 1 h 171655"/>
              <a:gd name="connsiteX2" fmla="*/ 319214 w 457206"/>
              <a:gd name="connsiteY2" fmla="*/ 13927 h 171655"/>
              <a:gd name="connsiteX3" fmla="*/ 95780 w 457206"/>
              <a:gd name="connsiteY3" fmla="*/ 101744 h 171655"/>
              <a:gd name="connsiteX4" fmla="*/ 0 w 457206"/>
              <a:gd name="connsiteY4" fmla="*/ 171655 h 171655"/>
              <a:gd name="connsiteX5" fmla="*/ 1 w 457206"/>
              <a:gd name="connsiteY5" fmla="*/ 171654 h 171655"/>
              <a:gd name="connsiteX6" fmla="*/ 319215 w 457206"/>
              <a:gd name="connsiteY6" fmla="*/ 13926 h 171655"/>
              <a:gd name="connsiteX7" fmla="*/ 457206 w 457206"/>
              <a:gd name="connsiteY7" fmla="*/ 0 h 17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6" h="171655">
                <a:moveTo>
                  <a:pt x="457206" y="0"/>
                </a:moveTo>
                <a:lnTo>
                  <a:pt x="457206" y="1"/>
                </a:lnTo>
                <a:lnTo>
                  <a:pt x="319214" y="13927"/>
                </a:lnTo>
                <a:cubicBezTo>
                  <a:pt x="238919" y="30376"/>
                  <a:pt x="163597" y="60493"/>
                  <a:pt x="95780" y="101744"/>
                </a:cubicBezTo>
                <a:lnTo>
                  <a:pt x="0" y="171655"/>
                </a:lnTo>
                <a:lnTo>
                  <a:pt x="1" y="171654"/>
                </a:lnTo>
                <a:cubicBezTo>
                  <a:pt x="89519" y="94026"/>
                  <a:pt x="198772" y="38599"/>
                  <a:pt x="319215" y="13926"/>
                </a:cubicBezTo>
                <a:lnTo>
                  <a:pt x="45720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2" name="任意多边形: 形状 221"/>
          <p:cNvSpPr/>
          <p:nvPr>
            <p:custDataLst>
              <p:tags r:id="rId40"/>
            </p:custDataLst>
          </p:nvPr>
        </p:nvSpPr>
        <p:spPr>
          <a:xfrm>
            <a:off x="9087749" y="2526191"/>
            <a:ext cx="515073" cy="1121378"/>
          </a:xfrm>
          <a:custGeom>
            <a:avLst/>
            <a:gdLst>
              <a:gd name="connsiteX0" fmla="*/ 243573 w 243573"/>
              <a:gd name="connsiteY0" fmla="*/ 0 h 553154"/>
              <a:gd name="connsiteX1" fmla="*/ 160951 w 243573"/>
              <a:gd name="connsiteY1" fmla="*/ 84709 h 553154"/>
              <a:gd name="connsiteX2" fmla="*/ 1 w 243573"/>
              <a:gd name="connsiteY2" fmla="*/ 533536 h 553154"/>
              <a:gd name="connsiteX3" fmla="*/ 1730 w 243573"/>
              <a:gd name="connsiteY3" fmla="*/ 553154 h 553154"/>
              <a:gd name="connsiteX4" fmla="*/ 1729 w 243573"/>
              <a:gd name="connsiteY4" fmla="*/ 553154 h 553154"/>
              <a:gd name="connsiteX5" fmla="*/ 0 w 243573"/>
              <a:gd name="connsiteY5" fmla="*/ 533537 h 553154"/>
              <a:gd name="connsiteX6" fmla="*/ 243573 w 243573"/>
              <a:gd name="connsiteY6" fmla="*/ 0 h 553154"/>
              <a:gd name="connsiteX7" fmla="*/ 243573 w 243573"/>
              <a:gd name="connsiteY7" fmla="*/ 0 h 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573" h="553154">
                <a:moveTo>
                  <a:pt x="243573" y="0"/>
                </a:moveTo>
                <a:lnTo>
                  <a:pt x="160951" y="84709"/>
                </a:lnTo>
                <a:cubicBezTo>
                  <a:pt x="60402" y="206678"/>
                  <a:pt x="1" y="363046"/>
                  <a:pt x="1" y="533536"/>
                </a:cubicBezTo>
                <a:lnTo>
                  <a:pt x="1730" y="553154"/>
                </a:lnTo>
                <a:lnTo>
                  <a:pt x="1729" y="553154"/>
                </a:lnTo>
                <a:lnTo>
                  <a:pt x="0" y="533537"/>
                </a:lnTo>
                <a:cubicBezTo>
                  <a:pt x="0" y="320424"/>
                  <a:pt x="94377" y="129378"/>
                  <a:pt x="243573" y="0"/>
                </a:cubicBezTo>
                <a:lnTo>
                  <a:pt x="2435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21" name="任意多边形: 形状 220"/>
          <p:cNvSpPr/>
          <p:nvPr>
            <p:custDataLst>
              <p:tags r:id="rId41"/>
            </p:custDataLst>
          </p:nvPr>
        </p:nvSpPr>
        <p:spPr>
          <a:xfrm>
            <a:off x="10123317" y="3175885"/>
            <a:ext cx="445493" cy="472587"/>
          </a:xfrm>
          <a:custGeom>
            <a:avLst/>
            <a:gdLst>
              <a:gd name="connsiteX0" fmla="*/ 210842 w 210842"/>
              <a:gd name="connsiteY0" fmla="*/ 0 h 233410"/>
              <a:gd name="connsiteX1" fmla="*/ 210842 w 210842"/>
              <a:gd name="connsiteY1" fmla="*/ 0 h 233410"/>
              <a:gd name="connsiteX2" fmla="*/ 171590 w 210842"/>
              <a:gd name="connsiteY2" fmla="*/ 3944 h 233410"/>
              <a:gd name="connsiteX3" fmla="*/ 1 w 210842"/>
              <a:gd name="connsiteY3" fmla="*/ 213792 h 233410"/>
              <a:gd name="connsiteX4" fmla="*/ 3475 w 210842"/>
              <a:gd name="connsiteY4" fmla="*/ 233410 h 233410"/>
              <a:gd name="connsiteX5" fmla="*/ 3474 w 210842"/>
              <a:gd name="connsiteY5" fmla="*/ 233410 h 233410"/>
              <a:gd name="connsiteX6" fmla="*/ 0 w 210842"/>
              <a:gd name="connsiteY6" fmla="*/ 213792 h 233410"/>
              <a:gd name="connsiteX7" fmla="*/ 171589 w 210842"/>
              <a:gd name="connsiteY7" fmla="*/ 3944 h 233410"/>
              <a:gd name="connsiteX8" fmla="*/ 210842 w 210842"/>
              <a:gd name="connsiteY8" fmla="*/ 0 h 2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42" h="233410">
                <a:moveTo>
                  <a:pt x="210842" y="0"/>
                </a:moveTo>
                <a:lnTo>
                  <a:pt x="210842" y="0"/>
                </a:lnTo>
                <a:lnTo>
                  <a:pt x="171590" y="3944"/>
                </a:lnTo>
                <a:cubicBezTo>
                  <a:pt x="73665" y="23917"/>
                  <a:pt x="1" y="110281"/>
                  <a:pt x="1" y="213792"/>
                </a:cubicBezTo>
                <a:lnTo>
                  <a:pt x="3475" y="233410"/>
                </a:lnTo>
                <a:lnTo>
                  <a:pt x="3474" y="233410"/>
                </a:lnTo>
                <a:lnTo>
                  <a:pt x="0" y="213792"/>
                </a:lnTo>
                <a:cubicBezTo>
                  <a:pt x="0" y="110281"/>
                  <a:pt x="73664" y="23917"/>
                  <a:pt x="171589" y="3944"/>
                </a:cubicBezTo>
                <a:lnTo>
                  <a:pt x="2108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6" name="任意多边形: 形状 215"/>
          <p:cNvSpPr/>
          <p:nvPr>
            <p:custDataLst>
              <p:tags r:id="rId42"/>
            </p:custDataLst>
          </p:nvPr>
        </p:nvSpPr>
        <p:spPr>
          <a:xfrm>
            <a:off x="7819042" y="961142"/>
            <a:ext cx="2749768" cy="2687330"/>
          </a:xfrm>
          <a:custGeom>
            <a:avLst/>
            <a:gdLst>
              <a:gd name="connsiteX0" fmla="*/ 1300997 w 1300997"/>
              <a:gd name="connsiteY0" fmla="*/ 0 h 1324413"/>
              <a:gd name="connsiteX1" fmla="*/ 1300997 w 1300997"/>
              <a:gd name="connsiteY1" fmla="*/ 62998 h 1324413"/>
              <a:gd name="connsiteX2" fmla="*/ 1176624 w 1300997"/>
              <a:gd name="connsiteY2" fmla="*/ 69207 h 1324413"/>
              <a:gd name="connsiteX3" fmla="*/ 375258 w 1300997"/>
              <a:gd name="connsiteY3" fmla="*/ 469702 h 1324413"/>
              <a:gd name="connsiteX4" fmla="*/ 375258 w 1300997"/>
              <a:gd name="connsiteY4" fmla="*/ 469702 h 1324413"/>
              <a:gd name="connsiteX5" fmla="*/ 375257 w 1300997"/>
              <a:gd name="connsiteY5" fmla="*/ 469703 h 1324413"/>
              <a:gd name="connsiteX6" fmla="*/ 48942 w 1300997"/>
              <a:gd name="connsiteY6" fmla="*/ 1304796 h 1324413"/>
              <a:gd name="connsiteX7" fmla="*/ 49882 w 1300997"/>
              <a:gd name="connsiteY7" fmla="*/ 1324413 h 1324413"/>
              <a:gd name="connsiteX8" fmla="*/ 929 w 1300997"/>
              <a:gd name="connsiteY8" fmla="*/ 1324413 h 1324413"/>
              <a:gd name="connsiteX9" fmla="*/ 0 w 1300997"/>
              <a:gd name="connsiteY9" fmla="*/ 1304795 h 1324413"/>
              <a:gd name="connsiteX10" fmla="*/ 1171620 w 1300997"/>
              <a:gd name="connsiteY10" fmla="*/ 6533 h 1324413"/>
              <a:gd name="connsiteX11" fmla="*/ 1300997 w 1300997"/>
              <a:gd name="connsiteY11" fmla="*/ 0 h 132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0997" h="1324413">
                <a:moveTo>
                  <a:pt x="1300997" y="0"/>
                </a:moveTo>
                <a:lnTo>
                  <a:pt x="1300997" y="62998"/>
                </a:lnTo>
                <a:lnTo>
                  <a:pt x="1176624" y="69207"/>
                </a:lnTo>
                <a:cubicBezTo>
                  <a:pt x="859923" y="101008"/>
                  <a:pt x="578003" y="249139"/>
                  <a:pt x="375258" y="469702"/>
                </a:cubicBezTo>
                <a:lnTo>
                  <a:pt x="375258" y="469702"/>
                </a:lnTo>
                <a:lnTo>
                  <a:pt x="375257" y="469703"/>
                </a:lnTo>
                <a:cubicBezTo>
                  <a:pt x="172512" y="690266"/>
                  <a:pt x="48942" y="983262"/>
                  <a:pt x="48942" y="1304796"/>
                </a:cubicBezTo>
                <a:lnTo>
                  <a:pt x="49882" y="1324413"/>
                </a:lnTo>
                <a:lnTo>
                  <a:pt x="929" y="1324413"/>
                </a:lnTo>
                <a:lnTo>
                  <a:pt x="0" y="1304795"/>
                </a:lnTo>
                <a:cubicBezTo>
                  <a:pt x="0" y="629109"/>
                  <a:pt x="513539" y="73362"/>
                  <a:pt x="1171620" y="6533"/>
                </a:cubicBezTo>
                <a:lnTo>
                  <a:pt x="1300997" y="0"/>
                </a:lnTo>
                <a:close/>
              </a:path>
            </a:pathLst>
          </a:custGeom>
          <a:solidFill>
            <a:srgbClr val="38B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5" name="任意多边形: 形状 214"/>
          <p:cNvSpPr/>
          <p:nvPr>
            <p:custDataLst>
              <p:tags r:id="rId43"/>
            </p:custDataLst>
          </p:nvPr>
        </p:nvSpPr>
        <p:spPr>
          <a:xfrm>
            <a:off x="7922057" y="1088551"/>
            <a:ext cx="2646753" cy="2559922"/>
          </a:xfrm>
          <a:custGeom>
            <a:avLst/>
            <a:gdLst>
              <a:gd name="connsiteX0" fmla="*/ 1252053 w 1252053"/>
              <a:gd name="connsiteY0" fmla="*/ 0 h 1261414"/>
              <a:gd name="connsiteX1" fmla="*/ 1252053 w 1252053"/>
              <a:gd name="connsiteY1" fmla="*/ 536605 h 1261414"/>
              <a:gd name="connsiteX2" fmla="*/ 1114062 w 1252053"/>
              <a:gd name="connsiteY2" fmla="*/ 550531 h 1261414"/>
              <a:gd name="connsiteX3" fmla="*/ 794848 w 1252053"/>
              <a:gd name="connsiteY3" fmla="*/ 708259 h 1261414"/>
              <a:gd name="connsiteX4" fmla="*/ 794847 w 1252053"/>
              <a:gd name="connsiteY4" fmla="*/ 708260 h 1261414"/>
              <a:gd name="connsiteX5" fmla="*/ 794847 w 1252053"/>
              <a:gd name="connsiteY5" fmla="*/ 708260 h 1261414"/>
              <a:gd name="connsiteX6" fmla="*/ 551274 w 1252053"/>
              <a:gd name="connsiteY6" fmla="*/ 1241797 h 1261414"/>
              <a:gd name="connsiteX7" fmla="*/ 553003 w 1252053"/>
              <a:gd name="connsiteY7" fmla="*/ 1261414 h 1261414"/>
              <a:gd name="connsiteX8" fmla="*/ 940 w 1252053"/>
              <a:gd name="connsiteY8" fmla="*/ 1261414 h 1261414"/>
              <a:gd name="connsiteX9" fmla="*/ 0 w 1252053"/>
              <a:gd name="connsiteY9" fmla="*/ 1241796 h 1261414"/>
              <a:gd name="connsiteX10" fmla="*/ 254083 w 1252053"/>
              <a:gd name="connsiteY10" fmla="*/ 492724 h 1261414"/>
              <a:gd name="connsiteX11" fmla="*/ 326315 w 1252053"/>
              <a:gd name="connsiteY11" fmla="*/ 406703 h 1261414"/>
              <a:gd name="connsiteX12" fmla="*/ 405968 w 1252053"/>
              <a:gd name="connsiteY12" fmla="*/ 327474 h 1261414"/>
              <a:gd name="connsiteX13" fmla="*/ 1127680 w 1252053"/>
              <a:gd name="connsiteY13" fmla="*/ 6209 h 1261414"/>
              <a:gd name="connsiteX14" fmla="*/ 1252053 w 1252053"/>
              <a:gd name="connsiteY14" fmla="*/ 0 h 126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2053" h="1261414">
                <a:moveTo>
                  <a:pt x="1252053" y="0"/>
                </a:moveTo>
                <a:lnTo>
                  <a:pt x="1252053" y="536605"/>
                </a:lnTo>
                <a:lnTo>
                  <a:pt x="1114062" y="550531"/>
                </a:lnTo>
                <a:cubicBezTo>
                  <a:pt x="993619" y="575204"/>
                  <a:pt x="884366" y="630631"/>
                  <a:pt x="794848" y="708259"/>
                </a:cubicBezTo>
                <a:lnTo>
                  <a:pt x="794847" y="708260"/>
                </a:lnTo>
                <a:lnTo>
                  <a:pt x="794847" y="708260"/>
                </a:lnTo>
                <a:cubicBezTo>
                  <a:pt x="645651" y="837638"/>
                  <a:pt x="551274" y="1028684"/>
                  <a:pt x="551274" y="1241797"/>
                </a:cubicBezTo>
                <a:lnTo>
                  <a:pt x="553003" y="1261414"/>
                </a:lnTo>
                <a:lnTo>
                  <a:pt x="940" y="1261414"/>
                </a:lnTo>
                <a:lnTo>
                  <a:pt x="0" y="1241796"/>
                </a:lnTo>
                <a:cubicBezTo>
                  <a:pt x="0" y="960454"/>
                  <a:pt x="94608" y="700961"/>
                  <a:pt x="254083" y="492724"/>
                </a:cubicBezTo>
                <a:lnTo>
                  <a:pt x="326315" y="406703"/>
                </a:lnTo>
                <a:lnTo>
                  <a:pt x="405968" y="327474"/>
                </a:lnTo>
                <a:cubicBezTo>
                  <a:pt x="600083" y="150926"/>
                  <a:pt x="850567" y="34035"/>
                  <a:pt x="1127680" y="6209"/>
                </a:cubicBezTo>
                <a:lnTo>
                  <a:pt x="1252053" y="0"/>
                </a:lnTo>
                <a:close/>
              </a:path>
            </a:pathLst>
          </a:custGeom>
          <a:solidFill>
            <a:srgbClr val="CFE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44" name="任意多边形: 形状 243"/>
          <p:cNvSpPr/>
          <p:nvPr>
            <p:custDataLst>
              <p:tags r:id="rId44"/>
            </p:custDataLst>
          </p:nvPr>
        </p:nvSpPr>
        <p:spPr>
          <a:xfrm>
            <a:off x="8176882" y="1294573"/>
            <a:ext cx="2381988" cy="2348477"/>
          </a:xfrm>
          <a:custGeom>
            <a:avLst/>
            <a:gdLst>
              <a:gd name="connsiteX0" fmla="*/ 1091395 w 1091395"/>
              <a:gd name="connsiteY0" fmla="*/ 0 h 1126887"/>
              <a:gd name="connsiteX1" fmla="*/ 1091395 w 1091395"/>
              <a:gd name="connsiteY1" fmla="*/ 1126887 h 1126887"/>
              <a:gd name="connsiteX2" fmla="*/ 0 w 1091395"/>
              <a:gd name="connsiteY2" fmla="*/ 1126887 h 1126887"/>
              <a:gd name="connsiteX3" fmla="*/ 5751 w 1091395"/>
              <a:gd name="connsiteY3" fmla="*/ 1012980 h 1126887"/>
              <a:gd name="connsiteX4" fmla="*/ 1021873 w 1091395"/>
              <a:gd name="connsiteY4" fmla="*/ 3292 h 1126887"/>
              <a:gd name="connsiteX5" fmla="*/ 1091395 w 1091395"/>
              <a:gd name="connsiteY5" fmla="*/ 0 h 112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395" h="1126887">
                <a:moveTo>
                  <a:pt x="1091395" y="0"/>
                </a:moveTo>
                <a:lnTo>
                  <a:pt x="1091395" y="1126887"/>
                </a:lnTo>
                <a:lnTo>
                  <a:pt x="0" y="1126887"/>
                </a:lnTo>
                <a:lnTo>
                  <a:pt x="5751" y="1012980"/>
                </a:lnTo>
                <a:cubicBezTo>
                  <a:pt x="60021" y="478595"/>
                  <a:pt x="486513" y="54248"/>
                  <a:pt x="1021873" y="3292"/>
                </a:cubicBezTo>
                <a:lnTo>
                  <a:pt x="1091395" y="0"/>
                </a:lnTo>
                <a:close/>
              </a:path>
            </a:pathLst>
          </a:custGeom>
          <a:solidFill>
            <a:srgbClr val="FFF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4" name="任意多边形: 形状 213"/>
          <p:cNvSpPr/>
          <p:nvPr>
            <p:custDataLst>
              <p:tags r:id="rId45"/>
            </p:custDataLst>
          </p:nvPr>
        </p:nvSpPr>
        <p:spPr>
          <a:xfrm>
            <a:off x="9087749" y="2177398"/>
            <a:ext cx="1481061" cy="1471074"/>
          </a:xfrm>
          <a:custGeom>
            <a:avLst/>
            <a:gdLst>
              <a:gd name="connsiteX0" fmla="*/ 700779 w 700779"/>
              <a:gd name="connsiteY0" fmla="*/ 0 h 724809"/>
              <a:gd name="connsiteX1" fmla="*/ 700779 w 700779"/>
              <a:gd name="connsiteY1" fmla="*/ 491399 h 724809"/>
              <a:gd name="connsiteX2" fmla="*/ 700778 w 700779"/>
              <a:gd name="connsiteY2" fmla="*/ 491399 h 724809"/>
              <a:gd name="connsiteX3" fmla="*/ 700778 w 700779"/>
              <a:gd name="connsiteY3" fmla="*/ 491399 h 724809"/>
              <a:gd name="connsiteX4" fmla="*/ 661525 w 700779"/>
              <a:gd name="connsiteY4" fmla="*/ 495343 h 724809"/>
              <a:gd name="connsiteX5" fmla="*/ 489936 w 700779"/>
              <a:gd name="connsiteY5" fmla="*/ 705191 h 724809"/>
              <a:gd name="connsiteX6" fmla="*/ 493410 w 700779"/>
              <a:gd name="connsiteY6" fmla="*/ 724809 h 724809"/>
              <a:gd name="connsiteX7" fmla="*/ 1729 w 700779"/>
              <a:gd name="connsiteY7" fmla="*/ 724809 h 724809"/>
              <a:gd name="connsiteX8" fmla="*/ 0 w 700779"/>
              <a:gd name="connsiteY8" fmla="*/ 705191 h 724809"/>
              <a:gd name="connsiteX9" fmla="*/ 160950 w 700779"/>
              <a:gd name="connsiteY9" fmla="*/ 256364 h 724809"/>
              <a:gd name="connsiteX10" fmla="*/ 243572 w 700779"/>
              <a:gd name="connsiteY10" fmla="*/ 171655 h 724809"/>
              <a:gd name="connsiteX11" fmla="*/ 339352 w 700779"/>
              <a:gd name="connsiteY11" fmla="*/ 101744 h 724809"/>
              <a:gd name="connsiteX12" fmla="*/ 562786 w 700779"/>
              <a:gd name="connsiteY12" fmla="*/ 13927 h 724809"/>
              <a:gd name="connsiteX13" fmla="*/ 700778 w 700779"/>
              <a:gd name="connsiteY13" fmla="*/ 1 h 724809"/>
              <a:gd name="connsiteX14" fmla="*/ 700778 w 700779"/>
              <a:gd name="connsiteY14" fmla="*/ 0 h 724809"/>
              <a:gd name="connsiteX15" fmla="*/ 700779 w 700779"/>
              <a:gd name="connsiteY15" fmla="*/ 0 h 72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0779" h="724809">
                <a:moveTo>
                  <a:pt x="700779" y="0"/>
                </a:moveTo>
                <a:lnTo>
                  <a:pt x="700779" y="491399"/>
                </a:lnTo>
                <a:lnTo>
                  <a:pt x="700778" y="491399"/>
                </a:lnTo>
                <a:lnTo>
                  <a:pt x="700778" y="491399"/>
                </a:lnTo>
                <a:lnTo>
                  <a:pt x="661525" y="495343"/>
                </a:lnTo>
                <a:cubicBezTo>
                  <a:pt x="563600" y="515316"/>
                  <a:pt x="489936" y="601680"/>
                  <a:pt x="489936" y="705191"/>
                </a:cubicBezTo>
                <a:lnTo>
                  <a:pt x="493410" y="724809"/>
                </a:lnTo>
                <a:lnTo>
                  <a:pt x="1729" y="724809"/>
                </a:lnTo>
                <a:lnTo>
                  <a:pt x="0" y="705191"/>
                </a:lnTo>
                <a:cubicBezTo>
                  <a:pt x="0" y="534701"/>
                  <a:pt x="60401" y="378333"/>
                  <a:pt x="160950" y="256364"/>
                </a:cubicBezTo>
                <a:lnTo>
                  <a:pt x="243572" y="171655"/>
                </a:lnTo>
                <a:lnTo>
                  <a:pt x="339352" y="101744"/>
                </a:lnTo>
                <a:cubicBezTo>
                  <a:pt x="407169" y="60493"/>
                  <a:pt x="482491" y="30376"/>
                  <a:pt x="562786" y="13927"/>
                </a:cubicBezTo>
                <a:lnTo>
                  <a:pt x="700778" y="1"/>
                </a:lnTo>
                <a:lnTo>
                  <a:pt x="700778" y="0"/>
                </a:lnTo>
                <a:lnTo>
                  <a:pt x="700779" y="0"/>
                </a:lnTo>
                <a:close/>
              </a:path>
            </a:pathLst>
          </a:cu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3" name="任意多边形: 形状 212"/>
          <p:cNvSpPr/>
          <p:nvPr>
            <p:custDataLst>
              <p:tags r:id="rId46"/>
            </p:custDataLst>
          </p:nvPr>
        </p:nvSpPr>
        <p:spPr>
          <a:xfrm>
            <a:off x="10123317" y="3175885"/>
            <a:ext cx="445493" cy="472587"/>
          </a:xfrm>
          <a:custGeom>
            <a:avLst/>
            <a:gdLst>
              <a:gd name="connsiteX0" fmla="*/ 210841 w 210841"/>
              <a:gd name="connsiteY0" fmla="*/ 0 h 233410"/>
              <a:gd name="connsiteX1" fmla="*/ 210841 w 210841"/>
              <a:gd name="connsiteY1" fmla="*/ 233410 h 233410"/>
              <a:gd name="connsiteX2" fmla="*/ 3474 w 210841"/>
              <a:gd name="connsiteY2" fmla="*/ 233410 h 233410"/>
              <a:gd name="connsiteX3" fmla="*/ 0 w 210841"/>
              <a:gd name="connsiteY3" fmla="*/ 213792 h 233410"/>
              <a:gd name="connsiteX4" fmla="*/ 171589 w 210841"/>
              <a:gd name="connsiteY4" fmla="*/ 3944 h 233410"/>
              <a:gd name="connsiteX5" fmla="*/ 210841 w 210841"/>
              <a:gd name="connsiteY5" fmla="*/ 0 h 2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41" h="233410">
                <a:moveTo>
                  <a:pt x="210841" y="0"/>
                </a:moveTo>
                <a:lnTo>
                  <a:pt x="210841" y="233410"/>
                </a:lnTo>
                <a:lnTo>
                  <a:pt x="3474" y="233410"/>
                </a:lnTo>
                <a:lnTo>
                  <a:pt x="0" y="213792"/>
                </a:lnTo>
                <a:cubicBezTo>
                  <a:pt x="0" y="110281"/>
                  <a:pt x="73664" y="23917"/>
                  <a:pt x="171589" y="3944"/>
                </a:cubicBezTo>
                <a:lnTo>
                  <a:pt x="210841" y="0"/>
                </a:lnTo>
                <a:close/>
              </a:path>
            </a:pathLst>
          </a:custGeom>
          <a:solidFill>
            <a:srgbClr val="EB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10" name="任意多边形: 形状 209"/>
          <p:cNvSpPr/>
          <p:nvPr>
            <p:custDataLst>
              <p:tags r:id="rId47"/>
            </p:custDataLst>
          </p:nvPr>
        </p:nvSpPr>
        <p:spPr>
          <a:xfrm>
            <a:off x="10131450" y="3648472"/>
            <a:ext cx="437360" cy="394877"/>
          </a:xfrm>
          <a:custGeom>
            <a:avLst/>
            <a:gdLst>
              <a:gd name="connsiteX0" fmla="*/ 0 w 207368"/>
              <a:gd name="connsiteY0" fmla="*/ 0 h 194174"/>
              <a:gd name="connsiteX1" fmla="*/ 1 w 207368"/>
              <a:gd name="connsiteY1" fmla="*/ 0 h 194174"/>
              <a:gd name="connsiteX2" fmla="*/ 9567 w 207368"/>
              <a:gd name="connsiteY2" fmla="*/ 54031 h 194174"/>
              <a:gd name="connsiteX3" fmla="*/ 168116 w 207368"/>
              <a:gd name="connsiteY3" fmla="*/ 190230 h 194174"/>
              <a:gd name="connsiteX4" fmla="*/ 207368 w 207368"/>
              <a:gd name="connsiteY4" fmla="*/ 194174 h 194174"/>
              <a:gd name="connsiteX5" fmla="*/ 207368 w 207368"/>
              <a:gd name="connsiteY5" fmla="*/ 194174 h 194174"/>
              <a:gd name="connsiteX6" fmla="*/ 168115 w 207368"/>
              <a:gd name="connsiteY6" fmla="*/ 190230 h 194174"/>
              <a:gd name="connsiteX7" fmla="*/ 9566 w 207368"/>
              <a:gd name="connsiteY7" fmla="*/ 54031 h 194174"/>
              <a:gd name="connsiteX8" fmla="*/ 0 w 207368"/>
              <a:gd name="connsiteY8" fmla="*/ 0 h 1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68" h="194174">
                <a:moveTo>
                  <a:pt x="0" y="0"/>
                </a:moveTo>
                <a:lnTo>
                  <a:pt x="1" y="0"/>
                </a:lnTo>
                <a:lnTo>
                  <a:pt x="9567" y="54031"/>
                </a:lnTo>
                <a:cubicBezTo>
                  <a:pt x="34876" y="122926"/>
                  <a:pt x="94672" y="175250"/>
                  <a:pt x="168116" y="190230"/>
                </a:cubicBezTo>
                <a:lnTo>
                  <a:pt x="207368" y="194174"/>
                </a:lnTo>
                <a:lnTo>
                  <a:pt x="207368" y="194174"/>
                </a:lnTo>
                <a:lnTo>
                  <a:pt x="168115" y="190230"/>
                </a:lnTo>
                <a:cubicBezTo>
                  <a:pt x="94671" y="175250"/>
                  <a:pt x="34875" y="122926"/>
                  <a:pt x="9566" y="5403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0" name="任意多边形: 形状 229"/>
          <p:cNvSpPr/>
          <p:nvPr>
            <p:custDataLst>
              <p:tags r:id="rId48"/>
            </p:custDataLst>
          </p:nvPr>
        </p:nvSpPr>
        <p:spPr>
          <a:xfrm>
            <a:off x="7920249" y="1093069"/>
            <a:ext cx="2637717" cy="2553596"/>
          </a:xfrm>
          <a:custGeom>
            <a:avLst/>
            <a:gdLst>
              <a:gd name="connsiteX0" fmla="*/ 0 w 2508530"/>
              <a:gd name="connsiteY0" fmla="*/ 2379059 h 2379059"/>
              <a:gd name="connsiteX1" fmla="*/ 2508530 w 2508530"/>
              <a:gd name="connsiteY1" fmla="*/ 0 h 2379059"/>
              <a:gd name="connsiteX0-1" fmla="*/ 0 w 2508530"/>
              <a:gd name="connsiteY0-2" fmla="*/ 2379059 h 2379059"/>
              <a:gd name="connsiteX1-3" fmla="*/ 2508530 w 2508530"/>
              <a:gd name="connsiteY1-4" fmla="*/ 0 h 2379059"/>
              <a:gd name="connsiteX0-5" fmla="*/ 0 w 2508530"/>
              <a:gd name="connsiteY0-6" fmla="*/ 2379059 h 2379059"/>
              <a:gd name="connsiteX1-7" fmla="*/ 2508530 w 2508530"/>
              <a:gd name="connsiteY1-8" fmla="*/ 0 h 2379059"/>
              <a:gd name="connsiteX0-9" fmla="*/ 0 w 2508530"/>
              <a:gd name="connsiteY0-10" fmla="*/ 2379059 h 2379059"/>
              <a:gd name="connsiteX1-11" fmla="*/ 2508530 w 2508530"/>
              <a:gd name="connsiteY1-12" fmla="*/ 0 h 2379059"/>
              <a:gd name="connsiteX0-13" fmla="*/ 0 w 2508530"/>
              <a:gd name="connsiteY0-14" fmla="*/ 2379059 h 2379059"/>
              <a:gd name="connsiteX1-15" fmla="*/ 2508530 w 2508530"/>
              <a:gd name="connsiteY1-16" fmla="*/ 0 h 2379059"/>
              <a:gd name="connsiteX0-17" fmla="*/ 0 w 2508530"/>
              <a:gd name="connsiteY0-18" fmla="*/ 2379059 h 2379059"/>
              <a:gd name="connsiteX1-19" fmla="*/ 2508530 w 2508530"/>
              <a:gd name="connsiteY1-20" fmla="*/ 0 h 2379059"/>
              <a:gd name="connsiteX0-21" fmla="*/ 0 w 2508530"/>
              <a:gd name="connsiteY0-22" fmla="*/ 2379059 h 2379059"/>
              <a:gd name="connsiteX1-23" fmla="*/ 2508530 w 2508530"/>
              <a:gd name="connsiteY1-24" fmla="*/ 0 h 2379059"/>
              <a:gd name="connsiteX0-25" fmla="*/ 0 w 2508530"/>
              <a:gd name="connsiteY0-26" fmla="*/ 2379449 h 2379449"/>
              <a:gd name="connsiteX1-27" fmla="*/ 2508530 w 2508530"/>
              <a:gd name="connsiteY1-28" fmla="*/ 390 h 2379449"/>
              <a:gd name="connsiteX0-29" fmla="*/ 0 w 2508530"/>
              <a:gd name="connsiteY0-30" fmla="*/ 2379449 h 2379449"/>
              <a:gd name="connsiteX1-31" fmla="*/ 2508530 w 2508530"/>
              <a:gd name="connsiteY1-32" fmla="*/ 390 h 2379449"/>
              <a:gd name="connsiteX0-33" fmla="*/ 1135 w 2509665"/>
              <a:gd name="connsiteY0-34" fmla="*/ 2379461 h 2379461"/>
              <a:gd name="connsiteX1-35" fmla="*/ 2509665 w 2509665"/>
              <a:gd name="connsiteY1-36" fmla="*/ 402 h 2379461"/>
              <a:gd name="connsiteX0-37" fmla="*/ 1220 w 2471114"/>
              <a:gd name="connsiteY0-38" fmla="*/ 2392337 h 2392337"/>
              <a:gd name="connsiteX1-39" fmla="*/ 2471114 w 2471114"/>
              <a:gd name="connsiteY1-40" fmla="*/ 399 h 2392337"/>
              <a:gd name="connsiteX0-41" fmla="*/ 1192 w 2471086"/>
              <a:gd name="connsiteY0-42" fmla="*/ 2391938 h 2391938"/>
              <a:gd name="connsiteX1-43" fmla="*/ 2471086 w 2471086"/>
              <a:gd name="connsiteY1-44" fmla="*/ 0 h 23919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471086" h="2391938">
                <a:moveTo>
                  <a:pt x="1192" y="2391938"/>
                </a:moveTo>
                <a:cubicBezTo>
                  <a:pt x="-27237" y="1786993"/>
                  <a:pt x="443379" y="58828"/>
                  <a:pt x="2471086" y="0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3" name="任意多边形: 形状 232"/>
          <p:cNvSpPr/>
          <p:nvPr>
            <p:custDataLst>
              <p:tags r:id="rId49"/>
            </p:custDataLst>
          </p:nvPr>
        </p:nvSpPr>
        <p:spPr>
          <a:xfrm>
            <a:off x="9085038" y="2181013"/>
            <a:ext cx="1475640" cy="1469267"/>
          </a:xfrm>
          <a:custGeom>
            <a:avLst/>
            <a:gdLst>
              <a:gd name="connsiteX0" fmla="*/ 0 w 1383738"/>
              <a:gd name="connsiteY0" fmla="*/ 1375646 h 1375646"/>
              <a:gd name="connsiteX1" fmla="*/ 1383738 w 1383738"/>
              <a:gd name="connsiteY1" fmla="*/ 0 h 1375646"/>
              <a:gd name="connsiteX0-1" fmla="*/ 0 w 1383738"/>
              <a:gd name="connsiteY0-2" fmla="*/ 1375646 h 1375646"/>
              <a:gd name="connsiteX1-3" fmla="*/ 1383738 w 1383738"/>
              <a:gd name="connsiteY1-4" fmla="*/ 0 h 1375646"/>
              <a:gd name="connsiteX0-5" fmla="*/ 0 w 1383738"/>
              <a:gd name="connsiteY0-6" fmla="*/ 1375646 h 1375646"/>
              <a:gd name="connsiteX1-7" fmla="*/ 1383738 w 1383738"/>
              <a:gd name="connsiteY1-8" fmla="*/ 0 h 1375646"/>
              <a:gd name="connsiteX0-9" fmla="*/ 0 w 1383738"/>
              <a:gd name="connsiteY0-10" fmla="*/ 1375646 h 1375646"/>
              <a:gd name="connsiteX1-11" fmla="*/ 1383738 w 1383738"/>
              <a:gd name="connsiteY1-12" fmla="*/ 0 h 1375646"/>
              <a:gd name="connsiteX0-13" fmla="*/ 0 w 1383738"/>
              <a:gd name="connsiteY0-14" fmla="*/ 1375646 h 1375646"/>
              <a:gd name="connsiteX1-15" fmla="*/ 1383738 w 1383738"/>
              <a:gd name="connsiteY1-16" fmla="*/ 0 h 1375646"/>
              <a:gd name="connsiteX0-17" fmla="*/ 0 w 1383738"/>
              <a:gd name="connsiteY0-18" fmla="*/ 1375646 h 1375646"/>
              <a:gd name="connsiteX1-19" fmla="*/ 1383738 w 1383738"/>
              <a:gd name="connsiteY1-20" fmla="*/ 0 h 1375646"/>
              <a:gd name="connsiteX0-21" fmla="*/ 0 w 1383738"/>
              <a:gd name="connsiteY0-22" fmla="*/ 1375646 h 1375646"/>
              <a:gd name="connsiteX1-23" fmla="*/ 1383738 w 1383738"/>
              <a:gd name="connsiteY1-24" fmla="*/ 0 h 1375646"/>
              <a:gd name="connsiteX0-25" fmla="*/ 0 w 1383738"/>
              <a:gd name="connsiteY0-26" fmla="*/ 1375672 h 1375672"/>
              <a:gd name="connsiteX1-27" fmla="*/ 1383738 w 1383738"/>
              <a:gd name="connsiteY1-28" fmla="*/ 26 h 13756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383738" h="1375672">
                <a:moveTo>
                  <a:pt x="0" y="1375672"/>
                </a:moveTo>
                <a:cubicBezTo>
                  <a:pt x="77008" y="163185"/>
                  <a:pt x="1085444" y="-2404"/>
                  <a:pt x="1383738" y="26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234" name="任意多边形: 形状 233"/>
          <p:cNvSpPr/>
          <p:nvPr>
            <p:custDataLst>
              <p:tags r:id="rId50"/>
            </p:custDataLst>
          </p:nvPr>
        </p:nvSpPr>
        <p:spPr>
          <a:xfrm>
            <a:off x="10130546" y="3184018"/>
            <a:ext cx="430131" cy="457226"/>
          </a:xfrm>
          <a:custGeom>
            <a:avLst/>
            <a:gdLst>
              <a:gd name="connsiteX0" fmla="*/ 0 w 401934"/>
              <a:gd name="connsiteY0" fmla="*/ 427055 h 427055"/>
              <a:gd name="connsiteX1" fmla="*/ 401934 w 401934"/>
              <a:gd name="connsiteY1" fmla="*/ 0 h 427055"/>
              <a:gd name="connsiteX0-1" fmla="*/ 0 w 401934"/>
              <a:gd name="connsiteY0-2" fmla="*/ 427055 h 427055"/>
              <a:gd name="connsiteX1-3" fmla="*/ 401934 w 401934"/>
              <a:gd name="connsiteY1-4" fmla="*/ 0 h 427055"/>
              <a:gd name="connsiteX0-5" fmla="*/ 1711 w 403645"/>
              <a:gd name="connsiteY0-6" fmla="*/ 427055 h 427055"/>
              <a:gd name="connsiteX1-7" fmla="*/ 403645 w 403645"/>
              <a:gd name="connsiteY1-8" fmla="*/ 0 h 427055"/>
              <a:gd name="connsiteX0-9" fmla="*/ 1711 w 403645"/>
              <a:gd name="connsiteY0-10" fmla="*/ 427055 h 427055"/>
              <a:gd name="connsiteX1-11" fmla="*/ 403645 w 403645"/>
              <a:gd name="connsiteY1-12" fmla="*/ 0 h 427055"/>
              <a:gd name="connsiteX0-13" fmla="*/ 1386 w 403320"/>
              <a:gd name="connsiteY0-14" fmla="*/ 429567 h 429567"/>
              <a:gd name="connsiteX1-15" fmla="*/ 403320 w 403320"/>
              <a:gd name="connsiteY1-16" fmla="*/ 2512 h 4295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03320" h="429567">
                <a:moveTo>
                  <a:pt x="1386" y="429567"/>
                </a:moveTo>
                <a:cubicBezTo>
                  <a:pt x="-25410" y="61127"/>
                  <a:pt x="344704" y="-15910"/>
                  <a:pt x="403320" y="2512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cxnSp>
        <p:nvCxnSpPr>
          <p:cNvPr id="237" name="直接连接符 236"/>
          <p:cNvCxnSpPr/>
          <p:nvPr>
            <p:custDataLst>
              <p:tags r:id="rId51"/>
            </p:custDataLst>
          </p:nvPr>
        </p:nvCxnSpPr>
        <p:spPr>
          <a:xfrm rot="16200000" flipH="1">
            <a:off x="7034722" y="4918945"/>
            <a:ext cx="23042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任意多边形: 形状 246"/>
          <p:cNvSpPr/>
          <p:nvPr>
            <p:custDataLst>
              <p:tags r:id="rId52"/>
            </p:custDataLst>
          </p:nvPr>
        </p:nvSpPr>
        <p:spPr>
          <a:xfrm>
            <a:off x="8179593" y="1308127"/>
            <a:ext cx="2383795" cy="2323176"/>
          </a:xfrm>
          <a:custGeom>
            <a:avLst/>
            <a:gdLst>
              <a:gd name="connsiteX0" fmla="*/ 0 w 2234485"/>
              <a:gd name="connsiteY0" fmla="*/ 2176530 h 2176530"/>
              <a:gd name="connsiteX1" fmla="*/ 2234485 w 2234485"/>
              <a:gd name="connsiteY1" fmla="*/ 0 h 2176530"/>
              <a:gd name="connsiteX0-1" fmla="*/ 0 w 2234485"/>
              <a:gd name="connsiteY0-2" fmla="*/ 2176530 h 2176530"/>
              <a:gd name="connsiteX1-3" fmla="*/ 2234485 w 2234485"/>
              <a:gd name="connsiteY1-4" fmla="*/ 0 h 2176530"/>
              <a:gd name="connsiteX0-5" fmla="*/ 0 w 2234485"/>
              <a:gd name="connsiteY0-6" fmla="*/ 2176530 h 2176530"/>
              <a:gd name="connsiteX1-7" fmla="*/ 2234485 w 2234485"/>
              <a:gd name="connsiteY1-8" fmla="*/ 0 h 2176530"/>
              <a:gd name="connsiteX0-9" fmla="*/ 0 w 2234485"/>
              <a:gd name="connsiteY0-10" fmla="*/ 2176530 h 2176530"/>
              <a:gd name="connsiteX1-11" fmla="*/ 2234485 w 2234485"/>
              <a:gd name="connsiteY1-12" fmla="*/ 0 h 21765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34485" h="2176530">
                <a:moveTo>
                  <a:pt x="0" y="2176530"/>
                </a:moveTo>
                <a:cubicBezTo>
                  <a:pt x="191037" y="143815"/>
                  <a:pt x="1876023" y="36490"/>
                  <a:pt x="2234485" y="0"/>
                </a:cubicBezTo>
              </a:path>
            </a:pathLst>
          </a:cu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309" name="矩形 308"/>
          <p:cNvSpPr/>
          <p:nvPr>
            <p:custDataLst>
              <p:tags r:id="rId53"/>
            </p:custDataLst>
          </p:nvPr>
        </p:nvSpPr>
        <p:spPr>
          <a:xfrm>
            <a:off x="10514592" y="711746"/>
            <a:ext cx="1463892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地壳</a:t>
            </a:r>
          </a:p>
        </p:txBody>
      </p:sp>
      <p:sp>
        <p:nvSpPr>
          <p:cNvPr id="310" name="矩形 309"/>
          <p:cNvSpPr/>
          <p:nvPr>
            <p:custDataLst>
              <p:tags r:id="rId54"/>
            </p:custDataLst>
          </p:nvPr>
        </p:nvSpPr>
        <p:spPr>
          <a:xfrm>
            <a:off x="10492904" y="1034334"/>
            <a:ext cx="12036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上地幔</a:t>
            </a:r>
          </a:p>
        </p:txBody>
      </p:sp>
      <p:sp>
        <p:nvSpPr>
          <p:cNvPr id="312" name="矩形 311"/>
          <p:cNvSpPr/>
          <p:nvPr>
            <p:custDataLst>
              <p:tags r:id="rId55"/>
            </p:custDataLst>
          </p:nvPr>
        </p:nvSpPr>
        <p:spPr>
          <a:xfrm>
            <a:off x="10514592" y="1528608"/>
            <a:ext cx="118195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下地幔</a:t>
            </a:r>
          </a:p>
        </p:txBody>
      </p:sp>
      <p:sp>
        <p:nvSpPr>
          <p:cNvPr id="313" name="矩形 312"/>
          <p:cNvSpPr/>
          <p:nvPr>
            <p:custDataLst>
              <p:tags r:id="rId56"/>
            </p:custDataLst>
          </p:nvPr>
        </p:nvSpPr>
        <p:spPr>
          <a:xfrm>
            <a:off x="10514592" y="2301193"/>
            <a:ext cx="64158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外核</a:t>
            </a:r>
          </a:p>
        </p:txBody>
      </p:sp>
      <p:sp>
        <p:nvSpPr>
          <p:cNvPr id="74" name="矩形 73"/>
          <p:cNvSpPr/>
          <p:nvPr>
            <p:custDataLst>
              <p:tags r:id="rId57"/>
            </p:custDataLst>
          </p:nvPr>
        </p:nvSpPr>
        <p:spPr>
          <a:xfrm>
            <a:off x="10514592" y="3131608"/>
            <a:ext cx="64158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000" spc="225" noProof="1">
                <a:solidFill>
                  <a:srgbClr val="262626"/>
                </a:solidFill>
                <a:latin typeface="+mn-ea"/>
              </a:rPr>
              <a:t>内核</a:t>
            </a:r>
          </a:p>
        </p:txBody>
      </p:sp>
      <p:sp>
        <p:nvSpPr>
          <p:cNvPr id="2" name="任意多边形: 形状 1"/>
          <p:cNvSpPr/>
          <p:nvPr>
            <p:custDataLst>
              <p:tags r:id="rId58"/>
            </p:custDataLst>
          </p:nvPr>
        </p:nvSpPr>
        <p:spPr>
          <a:xfrm>
            <a:off x="9135641" y="1482524"/>
            <a:ext cx="1162077" cy="238553"/>
          </a:xfrm>
          <a:custGeom>
            <a:avLst/>
            <a:gdLst>
              <a:gd name="connsiteX0" fmla="*/ 0 w 1089498"/>
              <a:gd name="connsiteY0" fmla="*/ 0 h 223737"/>
              <a:gd name="connsiteX1" fmla="*/ 175098 w 1089498"/>
              <a:gd name="connsiteY1" fmla="*/ 223737 h 223737"/>
              <a:gd name="connsiteX2" fmla="*/ 1089498 w 1089498"/>
              <a:gd name="connsiteY2" fmla="*/ 214009 h 2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498" h="223737">
                <a:moveTo>
                  <a:pt x="0" y="0"/>
                </a:moveTo>
                <a:lnTo>
                  <a:pt x="175098" y="223737"/>
                </a:lnTo>
                <a:lnTo>
                  <a:pt x="1089498" y="214009"/>
                </a:lnTo>
              </a:path>
            </a:pathLst>
          </a:custGeom>
          <a:noFill/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sp>
        <p:nvSpPr>
          <p:cNvPr id="77" name="任意多边形: 形状 76"/>
          <p:cNvSpPr/>
          <p:nvPr>
            <p:custDataLst>
              <p:tags r:id="rId59"/>
            </p:custDataLst>
          </p:nvPr>
        </p:nvSpPr>
        <p:spPr>
          <a:xfrm flipH="1" flipV="1">
            <a:off x="8252788" y="2748478"/>
            <a:ext cx="1023821" cy="172589"/>
          </a:xfrm>
          <a:custGeom>
            <a:avLst/>
            <a:gdLst>
              <a:gd name="connsiteX0" fmla="*/ 0 w 1089498"/>
              <a:gd name="connsiteY0" fmla="*/ 0 h 223737"/>
              <a:gd name="connsiteX1" fmla="*/ 175098 w 1089498"/>
              <a:gd name="connsiteY1" fmla="*/ 223737 h 223737"/>
              <a:gd name="connsiteX2" fmla="*/ 1089498 w 1089498"/>
              <a:gd name="connsiteY2" fmla="*/ 214009 h 2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498" h="223737">
                <a:moveTo>
                  <a:pt x="0" y="0"/>
                </a:moveTo>
                <a:lnTo>
                  <a:pt x="175098" y="223737"/>
                </a:lnTo>
                <a:lnTo>
                  <a:pt x="1089498" y="214009"/>
                </a:lnTo>
              </a:path>
            </a:pathLst>
          </a:custGeom>
          <a:noFill/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/>
          </a:p>
        </p:txBody>
      </p:sp>
      <p:grpSp>
        <p:nvGrpSpPr>
          <p:cNvPr id="4" name="组合 3"/>
          <p:cNvGrpSpPr/>
          <p:nvPr>
            <p:custDataLst>
              <p:tags r:id="rId60"/>
            </p:custDataLst>
          </p:nvPr>
        </p:nvGrpSpPr>
        <p:grpSpPr>
          <a:xfrm>
            <a:off x="9085941" y="1437343"/>
            <a:ext cx="224102" cy="1521676"/>
            <a:chOff x="8845501" y="1717543"/>
            <a:chExt cx="209711" cy="1426387"/>
          </a:xfrm>
        </p:grpSpPr>
        <p:sp>
          <p:nvSpPr>
            <p:cNvPr id="3" name="椭圆 2"/>
            <p:cNvSpPr/>
            <p:nvPr>
              <p:custDataLst>
                <p:tags r:id="rId83"/>
              </p:custDataLst>
            </p:nvPr>
          </p:nvSpPr>
          <p:spPr>
            <a:xfrm>
              <a:off x="8983720" y="3072452"/>
              <a:ext cx="71492" cy="71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B2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/>
            </a:p>
          </p:txBody>
        </p:sp>
        <p:sp>
          <p:nvSpPr>
            <p:cNvPr id="87" name="椭圆 86"/>
            <p:cNvSpPr/>
            <p:nvPr>
              <p:custDataLst>
                <p:tags r:id="rId84"/>
              </p:custDataLst>
            </p:nvPr>
          </p:nvSpPr>
          <p:spPr>
            <a:xfrm>
              <a:off x="8845501" y="1717543"/>
              <a:ext cx="71493" cy="71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B2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/>
            </a:p>
          </p:txBody>
        </p:sp>
      </p:grpSp>
      <p:sp>
        <p:nvSpPr>
          <p:cNvPr id="5" name="文本框 4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9459143" y="1375898"/>
            <a:ext cx="123617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</a:rPr>
              <a:t>莫霍面</a:t>
            </a: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8147966" y="2454806"/>
            <a:ext cx="148015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</a:rPr>
              <a:t>古登堡面</a:t>
            </a:r>
          </a:p>
        </p:txBody>
      </p:sp>
      <p:sp>
        <p:nvSpPr>
          <p:cNvPr id="9220" name="Line 9"/>
          <p:cNvSpPr/>
          <p:nvPr>
            <p:custDataLst>
              <p:tags r:id="rId63"/>
            </p:custDataLst>
          </p:nvPr>
        </p:nvSpPr>
        <p:spPr>
          <a:xfrm>
            <a:off x="17533620" y="4184333"/>
            <a:ext cx="381000" cy="304800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88" name="矩形: 圆角 18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8281159" y="4184511"/>
            <a:ext cx="806376" cy="411424"/>
          </a:xfrm>
          <a:prstGeom prst="roundRect">
            <a:avLst>
              <a:gd name="adj" fmla="val 16667"/>
            </a:avLst>
          </a:prstGeom>
          <a:solidFill>
            <a:srgbClr val="EB2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纵波</a:t>
            </a:r>
          </a:p>
        </p:txBody>
      </p:sp>
      <p:sp>
        <p:nvSpPr>
          <p:cNvPr id="89" name="矩形: 圆角 182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203780" y="5095007"/>
            <a:ext cx="844467" cy="411424"/>
          </a:xfrm>
          <a:prstGeom prst="roundRect">
            <a:avLst>
              <a:gd name="adj" fmla="val 16667"/>
            </a:avLst>
          </a:prstGeom>
          <a:solidFill>
            <a:srgbClr val="319D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横波</a:t>
            </a:r>
          </a:p>
        </p:txBody>
      </p:sp>
      <p:sp>
        <p:nvSpPr>
          <p:cNvPr id="99332" name="Text Box 4"/>
          <p:cNvSpPr txBox="1"/>
          <p:nvPr>
            <p:custDataLst>
              <p:tags r:id="rId66"/>
            </p:custDataLst>
          </p:nvPr>
        </p:nvSpPr>
        <p:spPr>
          <a:xfrm>
            <a:off x="71755" y="591185"/>
            <a:ext cx="669861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地球内部圈层及其特点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1821473062"/>
              </p:ext>
            </p:extLst>
          </p:nvPr>
        </p:nvGraphicFramePr>
        <p:xfrm>
          <a:off x="53340" y="2301240"/>
          <a:ext cx="7144385" cy="3739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1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kern="100" dirty="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不连续面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2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 kern="100">
                        <a:latin typeface="黑体" panose="02010609060101010101" charset="-122"/>
                        <a:ea typeface="黑体" panose="02010609060101010101" charset="-122"/>
                        <a:cs typeface="Courier New" panose="02070309020205020404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 kern="10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深度（</a:t>
                      </a:r>
                      <a:r>
                        <a:rPr lang="en-US" altLang="zh-CN" sz="2800" b="1" kern="10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km</a:t>
                      </a:r>
                      <a:r>
                        <a:rPr lang="zh-CN" altLang="en-US" sz="2800" b="1" kern="10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290"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endParaRPr lang="zh-CN" altLang="en-US" sz="2800" b="1" kern="100">
                        <a:latin typeface="黑体" panose="02010609060101010101" charset="-122"/>
                        <a:ea typeface="黑体" panose="02010609060101010101" charset="-122"/>
                        <a:cs typeface="Courier New" panose="02070309020205020404"/>
                        <a:sym typeface="+mn-ea"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zh-CN" altLang="en-US" sz="2800" b="1" kern="100">
                          <a:latin typeface="黑体" panose="02010609060101010101" charset="-122"/>
                          <a:ea typeface="黑体" panose="02010609060101010101" charset="-122"/>
                          <a:cs typeface="Courier New" panose="02070309020205020404"/>
                          <a:sym typeface="+mn-ea"/>
                        </a:rPr>
                        <a:t>地震波速度变化</a:t>
                      </a:r>
                      <a:endParaRPr lang="zh-CN" sz="2800" b="1" kern="100">
                        <a:latin typeface="黑体" panose="02010609060101010101" charset="-122"/>
                        <a:ea typeface="黑体" panose="02010609060101010101" charset="-122"/>
                        <a:cs typeface="Courier New" panose="02070309020205020404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 kern="100">
                        <a:latin typeface="黑体" panose="02010609060101010101" charset="-122"/>
                        <a:ea typeface="黑体" panose="02010609060101010101" charset="-122"/>
                        <a:cs typeface="Courier New" panose="02070309020205020404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42"/>
          <p:cNvSpPr txBox="1"/>
          <p:nvPr>
            <p:custDataLst>
              <p:tags r:id="rId68"/>
            </p:custDataLst>
          </p:nvPr>
        </p:nvSpPr>
        <p:spPr>
          <a:xfrm>
            <a:off x="2617685" y="2390247"/>
            <a:ext cx="2049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/>
                <a:latin typeface="黑体" panose="02010609060101010101" charset="-122"/>
              </a:rPr>
              <a:t>莫霍面</a:t>
            </a:r>
          </a:p>
        </p:txBody>
      </p:sp>
      <p:sp>
        <p:nvSpPr>
          <p:cNvPr id="16" name="Text Box 42"/>
          <p:cNvSpPr txBox="1"/>
          <p:nvPr>
            <p:custDataLst>
              <p:tags r:id="rId69"/>
            </p:custDataLst>
          </p:nvPr>
        </p:nvSpPr>
        <p:spPr>
          <a:xfrm>
            <a:off x="4891250" y="2368512"/>
            <a:ext cx="2049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/>
                <a:latin typeface="黑体" panose="02010609060101010101" charset="-122"/>
              </a:rPr>
              <a:t>古登堡面</a:t>
            </a:r>
          </a:p>
        </p:txBody>
      </p:sp>
      <p:sp>
        <p:nvSpPr>
          <p:cNvPr id="17" name="矩形 16"/>
          <p:cNvSpPr/>
          <p:nvPr>
            <p:custDataLst>
              <p:tags r:id="rId70"/>
            </p:custDataLst>
          </p:nvPr>
        </p:nvSpPr>
        <p:spPr>
          <a:xfrm>
            <a:off x="2320705" y="3283095"/>
            <a:ext cx="2597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+mn-ea"/>
              </a:rPr>
              <a:t>平均深度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+mn-ea"/>
              </a:rPr>
              <a:t>33km</a:t>
            </a:r>
          </a:p>
        </p:txBody>
      </p:sp>
      <p:sp>
        <p:nvSpPr>
          <p:cNvPr id="18" name="矩形 17"/>
          <p:cNvSpPr/>
          <p:nvPr>
            <p:custDataLst>
              <p:tags r:id="rId71"/>
            </p:custDataLst>
          </p:nvPr>
        </p:nvSpPr>
        <p:spPr>
          <a:xfrm>
            <a:off x="5014925" y="3165556"/>
            <a:ext cx="161290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+mn-ea"/>
              </a:rPr>
              <a:t>深度约为</a:t>
            </a:r>
          </a:p>
          <a:p>
            <a:pPr>
              <a:buNone/>
            </a:pP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+mn-ea"/>
              </a:rPr>
              <a:t>2900km</a:t>
            </a:r>
          </a:p>
        </p:txBody>
      </p:sp>
      <p:sp>
        <p:nvSpPr>
          <p:cNvPr id="19" name="文本框 18"/>
          <p:cNvSpPr txBox="1"/>
          <p:nvPr>
            <p:custDataLst>
              <p:tags r:id="rId72"/>
            </p:custDataLst>
          </p:nvPr>
        </p:nvSpPr>
        <p:spPr>
          <a:xfrm>
            <a:off x="2056935" y="4564483"/>
            <a:ext cx="268541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urier New" panose="02070309020205020404"/>
                <a:sym typeface="+mn-ea"/>
              </a:rPr>
              <a:t>纵波和横波速度</a:t>
            </a:r>
          </a:p>
          <a:p>
            <a:pPr algn="l"/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urier New" panose="02070309020205020404"/>
                <a:sym typeface="+mn-ea"/>
              </a:rPr>
              <a:t>都明显加快。</a:t>
            </a:r>
          </a:p>
        </p:txBody>
      </p:sp>
      <p:sp>
        <p:nvSpPr>
          <p:cNvPr id="23" name="椭圆 22"/>
          <p:cNvSpPr/>
          <p:nvPr>
            <p:custDataLst>
              <p:tags r:id="rId73"/>
            </p:custDataLst>
          </p:nvPr>
        </p:nvSpPr>
        <p:spPr>
          <a:xfrm>
            <a:off x="9022715" y="3944620"/>
            <a:ext cx="132080" cy="13208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>
            <p:custDataLst>
              <p:tags r:id="rId74"/>
            </p:custDataLst>
          </p:nvPr>
        </p:nvSpPr>
        <p:spPr>
          <a:xfrm>
            <a:off x="9019540" y="4852670"/>
            <a:ext cx="139700" cy="1397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75"/>
            </p:custDataLst>
          </p:nvPr>
        </p:nvGrpSpPr>
        <p:grpSpPr>
          <a:xfrm>
            <a:off x="7746365" y="3815715"/>
            <a:ext cx="428625" cy="2532380"/>
            <a:chOff x="12199" y="6054"/>
            <a:chExt cx="675" cy="3988"/>
          </a:xfrm>
        </p:grpSpPr>
        <p:sp>
          <p:nvSpPr>
            <p:cNvPr id="21" name="文本框 20"/>
            <p:cNvSpPr txBox="1"/>
            <p:nvPr>
              <p:custDataLst>
                <p:tags r:id="rId81"/>
              </p:custDataLst>
            </p:nvPr>
          </p:nvSpPr>
          <p:spPr>
            <a:xfrm rot="10800000">
              <a:off x="12199" y="9371"/>
              <a:ext cx="675" cy="6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b="1">
                  <a:solidFill>
                    <a:srgbClr val="FF0000"/>
                  </a:solidFill>
                </a:rPr>
                <a:t>33</a:t>
              </a:r>
            </a:p>
          </p:txBody>
        </p:sp>
        <p:cxnSp>
          <p:nvCxnSpPr>
            <p:cNvPr id="8" name="直接连接符 7"/>
            <p:cNvCxnSpPr/>
            <p:nvPr>
              <p:custDataLst>
                <p:tags r:id="rId82"/>
              </p:custDataLst>
            </p:nvPr>
          </p:nvCxnSpPr>
          <p:spPr>
            <a:xfrm>
              <a:off x="12505" y="6054"/>
              <a:ext cx="11" cy="360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" name="组合 12"/>
          <p:cNvGrpSpPr/>
          <p:nvPr>
            <p:custDataLst>
              <p:tags r:id="rId76"/>
            </p:custDataLst>
          </p:nvPr>
        </p:nvGrpSpPr>
        <p:grpSpPr>
          <a:xfrm>
            <a:off x="8892540" y="3808485"/>
            <a:ext cx="398145" cy="2808533"/>
            <a:chOff x="13989" y="5981"/>
            <a:chExt cx="627" cy="4451"/>
          </a:xfrm>
        </p:grpSpPr>
        <p:sp>
          <p:nvSpPr>
            <p:cNvPr id="22" name="文本框 21"/>
            <p:cNvSpPr txBox="1"/>
            <p:nvPr>
              <p:custDataLst>
                <p:tags r:id="rId79"/>
              </p:custDataLst>
            </p:nvPr>
          </p:nvSpPr>
          <p:spPr>
            <a:xfrm rot="10800000">
              <a:off x="13989" y="9672"/>
              <a:ext cx="627" cy="76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CN" sz="1400" b="1">
                  <a:solidFill>
                    <a:srgbClr val="FF0000"/>
                  </a:solidFill>
                </a:rPr>
                <a:t>2900</a:t>
              </a:r>
            </a:p>
          </p:txBody>
        </p:sp>
        <p:cxnSp>
          <p:nvCxnSpPr>
            <p:cNvPr id="9" name="直接连接符 8"/>
            <p:cNvCxnSpPr>
              <a:endCxn id="22" idx="2"/>
            </p:cNvCxnSpPr>
            <p:nvPr>
              <p:custDataLst>
                <p:tags r:id="rId80"/>
              </p:custDataLst>
            </p:nvPr>
          </p:nvCxnSpPr>
          <p:spPr>
            <a:xfrm>
              <a:off x="14282" y="5981"/>
              <a:ext cx="20" cy="369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文本框 19"/>
          <p:cNvSpPr txBox="1"/>
          <p:nvPr>
            <p:custDataLst>
              <p:tags r:id="rId77"/>
            </p:custDataLst>
          </p:nvPr>
        </p:nvSpPr>
        <p:spPr>
          <a:xfrm>
            <a:off x="4710802" y="4564483"/>
            <a:ext cx="2533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tabLst>
                <a:tab pos="2933700" algn="l"/>
              </a:tabLst>
            </a:pPr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urier New" panose="02070309020205020404"/>
                <a:sym typeface="+mn-ea"/>
              </a:rPr>
              <a:t>纵波速度突然减慢</a:t>
            </a:r>
            <a:r>
              <a:rPr lang="en-US" altLang="zh-CN" sz="2800" b="1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urier New" panose="02070309020205020404"/>
                <a:sym typeface="+mn-ea"/>
              </a:rPr>
              <a:t>,</a:t>
            </a:r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urier New" panose="02070309020205020404"/>
                <a:sym typeface="+mn-ea"/>
              </a:rPr>
              <a:t>横波消失。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365579E-37E4-54AC-4A89-0E7BAEA8C191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4072546" y="-83412"/>
            <a:ext cx="5581174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buClrTx/>
              <a:buSzTx/>
              <a:buFontTx/>
            </a:pPr>
            <a:r>
              <a:rPr lang="zh-CN" sz="36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地球</a:t>
            </a:r>
            <a:r>
              <a:rPr lang="zh-CN" altLang="en-US" sz="36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sz="3600" b="1" dirty="0">
                <a:solidFill>
                  <a:srgbClr val="0766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内部圈层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0833 0.000185619 C 0.0003125 0.0229631 0.00036458 0.0910189 0.00104167 0.114077 C 0.00171875 0.137135 0.00171875 0.114725 0.00354166 0.115558 C 0.00536458 0.116392 0.00755208 0.121394 0.0102083 0.11843 C 0.0128644 0.115466 0.0145311 0.106392 0.0168751 0.100742 C 0.0192186 0.095093 0.0190103 0.0933337 0.0218229 0.0903709 C 0.0246353 0.0874078 0.0269791 0.0876856 0.0309897 0.0859264 C 0.0350001 0.0841671 0.0371874 0.0829634 0.041823 0.0814819 C 0.0464583 0.0800004 0.0499479 0.0790746 0.0542709 0.078519 C 0.0585939 0.0779634 0.0604167 0.0775931 0.0634375 0.078519 C 0.0664583 0.0794449 0.0676041 0.0820375 0.0692708 0.0829634 C 0.0709375 0.0838893 0.070781 0.0856486 0.0717708 0.0829634 C 0.0727604 0.0802782 0.071927 0.0720375 0.0742708 0.06963 C 0.0766146 0.0672226 0.0802083 0.0723152 0.0833853 0.0711116 C 0.0865625 0.0699078 0.087552 0.0675004 0.090052 0.0637041 C 0.0925521 0.0599078 0.0914062 0.0554635 0.0958853 0.0519449 C 0.100365 0.0484263 0.106719 0.0475004 0.112553 0.0460189 C 0.118386 0.0445375 0.122865 0.0447226 0.125001 0.0445375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08333 0.00444444 -0.000989583 0.0125 -0.000833333 0.0266667 C -0.000677083 0.0408333 0.000520833 0.0497222 0.000833333 0.0710185 C 0.00114583 0.0923148 0.000833333 0.114537 0.000833333 0.133148 C 0.000833333 0.151759 0.000833333 0.157037 0.000833333 0.164167 C 0.000833333 0.171296 0.000833333 0.168333 0.000833333 0.168611" pathEditMode="relative" ptsTypes="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6" name="Group 14"/>
          <p:cNvGrpSpPr/>
          <p:nvPr>
            <p:custDataLst>
              <p:tags r:id="rId1"/>
            </p:custDataLst>
          </p:nvPr>
        </p:nvGrpSpPr>
        <p:grpSpPr>
          <a:xfrm>
            <a:off x="2603500" y="1928495"/>
            <a:ext cx="5905500" cy="2419350"/>
            <a:chOff x="612" y="2782"/>
            <a:chExt cx="3720" cy="1524"/>
          </a:xfrm>
        </p:grpSpPr>
        <p:grpSp>
          <p:nvGrpSpPr>
            <p:cNvPr id="33807" name="Group 15"/>
            <p:cNvGrpSpPr/>
            <p:nvPr>
              <p:custDataLst>
                <p:tags r:id="rId5"/>
              </p:custDataLst>
            </p:nvPr>
          </p:nvGrpSpPr>
          <p:grpSpPr>
            <a:xfrm>
              <a:off x="612" y="2782"/>
              <a:ext cx="3720" cy="1510"/>
              <a:chOff x="612" y="2782"/>
              <a:chExt cx="3720" cy="1510"/>
            </a:xfrm>
          </p:grpSpPr>
          <p:grpSp>
            <p:nvGrpSpPr>
              <p:cNvPr id="33808" name="Group 16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612" y="2782"/>
                <a:ext cx="3720" cy="1510"/>
                <a:chOff x="612" y="2782"/>
                <a:chExt cx="3720" cy="1510"/>
              </a:xfrm>
            </p:grpSpPr>
            <p:grpSp>
              <p:nvGrpSpPr>
                <p:cNvPr id="33809" name="Group 17"/>
                <p:cNvGrpSpPr/>
                <p:nvPr>
                  <p:custDataLst>
                    <p:tags r:id="rId12"/>
                  </p:custDataLst>
                </p:nvPr>
              </p:nvGrpSpPr>
              <p:grpSpPr>
                <a:xfrm>
                  <a:off x="612" y="2782"/>
                  <a:ext cx="3720" cy="1510"/>
                  <a:chOff x="612" y="2782"/>
                  <a:chExt cx="3720" cy="1510"/>
                </a:xfrm>
              </p:grpSpPr>
              <p:grpSp>
                <p:nvGrpSpPr>
                  <p:cNvPr id="33810" name="Group 18"/>
                  <p:cNvGrpSpPr/>
                  <p:nvPr>
                    <p:custDataLst>
                      <p:tags r:id="rId18"/>
                    </p:custDataLst>
                  </p:nvPr>
                </p:nvGrpSpPr>
                <p:grpSpPr>
                  <a:xfrm>
                    <a:off x="975" y="2833"/>
                    <a:ext cx="3357" cy="1459"/>
                    <a:chOff x="975" y="2833"/>
                    <a:chExt cx="3357" cy="1459"/>
                  </a:xfrm>
                </p:grpSpPr>
                <p:sp>
                  <p:nvSpPr>
                    <p:cNvPr id="33811" name="Freeform 19"/>
                    <p:cNvSpPr/>
                    <p:nvPr>
                      <p:custDataLst>
                        <p:tags r:id="rId20"/>
                      </p:custDataLst>
                    </p:nvPr>
                  </p:nvSpPr>
                  <p:spPr bwMode="auto">
                    <a:xfrm>
                      <a:off x="975" y="3802"/>
                      <a:ext cx="3356" cy="490"/>
                    </a:xfrm>
                    <a:custGeom>
                      <a:avLst/>
                      <a:gdLst>
                        <a:gd name="T0" fmla="*/ 0 w 8389"/>
                        <a:gd name="T1" fmla="*/ 357 h 1224"/>
                        <a:gd name="T2" fmla="*/ 225 w 8389"/>
                        <a:gd name="T3" fmla="*/ 469 h 1224"/>
                        <a:gd name="T4" fmla="*/ 452 w 8389"/>
                        <a:gd name="T5" fmla="*/ 1037 h 1224"/>
                        <a:gd name="T6" fmla="*/ 907 w 8389"/>
                        <a:gd name="T7" fmla="*/ 1150 h 1224"/>
                        <a:gd name="T8" fmla="*/ 1019 w 8389"/>
                        <a:gd name="T9" fmla="*/ 582 h 1224"/>
                        <a:gd name="T10" fmla="*/ 1359 w 8389"/>
                        <a:gd name="T11" fmla="*/ 582 h 1224"/>
                        <a:gd name="T12" fmla="*/ 1699 w 8389"/>
                        <a:gd name="T13" fmla="*/ 582 h 1224"/>
                        <a:gd name="T14" fmla="*/ 2039 w 8389"/>
                        <a:gd name="T15" fmla="*/ 469 h 1224"/>
                        <a:gd name="T16" fmla="*/ 2379 w 8389"/>
                        <a:gd name="T17" fmla="*/ 469 h 1224"/>
                        <a:gd name="T18" fmla="*/ 2607 w 8389"/>
                        <a:gd name="T19" fmla="*/ 469 h 1224"/>
                        <a:gd name="T20" fmla="*/ 2834 w 8389"/>
                        <a:gd name="T21" fmla="*/ 469 h 1224"/>
                        <a:gd name="T22" fmla="*/ 3400 w 8389"/>
                        <a:gd name="T23" fmla="*/ 469 h 1224"/>
                        <a:gd name="T24" fmla="*/ 3627 w 8389"/>
                        <a:gd name="T25" fmla="*/ 469 h 1224"/>
                        <a:gd name="T26" fmla="*/ 3967 w 8389"/>
                        <a:gd name="T27" fmla="*/ 582 h 1224"/>
                        <a:gd name="T28" fmla="*/ 4194 w 8389"/>
                        <a:gd name="T29" fmla="*/ 582 h 1224"/>
                        <a:gd name="T30" fmla="*/ 4534 w 8389"/>
                        <a:gd name="T31" fmla="*/ 469 h 1224"/>
                        <a:gd name="T32" fmla="*/ 4762 w 8389"/>
                        <a:gd name="T33" fmla="*/ 469 h 1224"/>
                        <a:gd name="T34" fmla="*/ 4874 w 8389"/>
                        <a:gd name="T35" fmla="*/ 242 h 1224"/>
                        <a:gd name="T36" fmla="*/ 5214 w 8389"/>
                        <a:gd name="T37" fmla="*/ 130 h 1224"/>
                        <a:gd name="T38" fmla="*/ 5442 w 8389"/>
                        <a:gd name="T39" fmla="*/ 130 h 1224"/>
                        <a:gd name="T40" fmla="*/ 5669 w 8389"/>
                        <a:gd name="T41" fmla="*/ 130 h 1224"/>
                        <a:gd name="T42" fmla="*/ 5894 w 8389"/>
                        <a:gd name="T43" fmla="*/ 130 h 1224"/>
                        <a:gd name="T44" fmla="*/ 6462 w 8389"/>
                        <a:gd name="T45" fmla="*/ 130 h 1224"/>
                        <a:gd name="T46" fmla="*/ 6917 w 8389"/>
                        <a:gd name="T47" fmla="*/ 17 h 1224"/>
                        <a:gd name="T48" fmla="*/ 7142 w 8389"/>
                        <a:gd name="T49" fmla="*/ 17 h 1224"/>
                        <a:gd name="T50" fmla="*/ 7709 w 8389"/>
                        <a:gd name="T51" fmla="*/ 17 h 1224"/>
                        <a:gd name="T52" fmla="*/ 8049 w 8389"/>
                        <a:gd name="T53" fmla="*/ 17 h 1224"/>
                        <a:gd name="T54" fmla="*/ 8389 w 8389"/>
                        <a:gd name="T55" fmla="*/ 17 h 1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389" h="1224">
                          <a:moveTo>
                            <a:pt x="0" y="357"/>
                          </a:moveTo>
                          <a:cubicBezTo>
                            <a:pt x="75" y="357"/>
                            <a:pt x="150" y="357"/>
                            <a:pt x="225" y="469"/>
                          </a:cubicBezTo>
                          <a:cubicBezTo>
                            <a:pt x="300" y="582"/>
                            <a:pt x="339" y="924"/>
                            <a:pt x="452" y="1037"/>
                          </a:cubicBezTo>
                          <a:cubicBezTo>
                            <a:pt x="564" y="1150"/>
                            <a:pt x="812" y="1224"/>
                            <a:pt x="907" y="1150"/>
                          </a:cubicBezTo>
                          <a:cubicBezTo>
                            <a:pt x="1002" y="1075"/>
                            <a:pt x="944" y="677"/>
                            <a:pt x="1019" y="582"/>
                          </a:cubicBezTo>
                          <a:cubicBezTo>
                            <a:pt x="1094" y="487"/>
                            <a:pt x="1247" y="582"/>
                            <a:pt x="1359" y="582"/>
                          </a:cubicBezTo>
                          <a:cubicBezTo>
                            <a:pt x="1472" y="582"/>
                            <a:pt x="1587" y="600"/>
                            <a:pt x="1699" y="582"/>
                          </a:cubicBezTo>
                          <a:cubicBezTo>
                            <a:pt x="1812" y="564"/>
                            <a:pt x="1927" y="487"/>
                            <a:pt x="2039" y="469"/>
                          </a:cubicBezTo>
                          <a:cubicBezTo>
                            <a:pt x="2152" y="452"/>
                            <a:pt x="2284" y="469"/>
                            <a:pt x="2379" y="469"/>
                          </a:cubicBezTo>
                          <a:cubicBezTo>
                            <a:pt x="2474" y="469"/>
                            <a:pt x="2532" y="469"/>
                            <a:pt x="2607" y="469"/>
                          </a:cubicBezTo>
                          <a:cubicBezTo>
                            <a:pt x="2682" y="469"/>
                            <a:pt x="2702" y="469"/>
                            <a:pt x="2834" y="469"/>
                          </a:cubicBezTo>
                          <a:cubicBezTo>
                            <a:pt x="2967" y="469"/>
                            <a:pt x="3267" y="469"/>
                            <a:pt x="3400" y="469"/>
                          </a:cubicBezTo>
                          <a:cubicBezTo>
                            <a:pt x="3532" y="469"/>
                            <a:pt x="3532" y="452"/>
                            <a:pt x="3627" y="469"/>
                          </a:cubicBezTo>
                          <a:cubicBezTo>
                            <a:pt x="3722" y="487"/>
                            <a:pt x="3872" y="564"/>
                            <a:pt x="3967" y="582"/>
                          </a:cubicBezTo>
                          <a:cubicBezTo>
                            <a:pt x="4062" y="600"/>
                            <a:pt x="4099" y="600"/>
                            <a:pt x="4194" y="582"/>
                          </a:cubicBezTo>
                          <a:cubicBezTo>
                            <a:pt x="4289" y="564"/>
                            <a:pt x="4439" y="487"/>
                            <a:pt x="4534" y="469"/>
                          </a:cubicBezTo>
                          <a:cubicBezTo>
                            <a:pt x="4629" y="452"/>
                            <a:pt x="4704" y="507"/>
                            <a:pt x="4762" y="469"/>
                          </a:cubicBezTo>
                          <a:cubicBezTo>
                            <a:pt x="4819" y="432"/>
                            <a:pt x="4799" y="300"/>
                            <a:pt x="4874" y="242"/>
                          </a:cubicBezTo>
                          <a:cubicBezTo>
                            <a:pt x="4949" y="184"/>
                            <a:pt x="5119" y="147"/>
                            <a:pt x="5214" y="130"/>
                          </a:cubicBezTo>
                          <a:cubicBezTo>
                            <a:pt x="5309" y="112"/>
                            <a:pt x="5367" y="130"/>
                            <a:pt x="5442" y="130"/>
                          </a:cubicBezTo>
                          <a:cubicBezTo>
                            <a:pt x="5517" y="130"/>
                            <a:pt x="5594" y="130"/>
                            <a:pt x="5669" y="130"/>
                          </a:cubicBezTo>
                          <a:cubicBezTo>
                            <a:pt x="5744" y="130"/>
                            <a:pt x="5762" y="130"/>
                            <a:pt x="5894" y="130"/>
                          </a:cubicBezTo>
                          <a:cubicBezTo>
                            <a:pt x="6027" y="130"/>
                            <a:pt x="6292" y="147"/>
                            <a:pt x="6462" y="130"/>
                          </a:cubicBezTo>
                          <a:cubicBezTo>
                            <a:pt x="6632" y="112"/>
                            <a:pt x="6804" y="35"/>
                            <a:pt x="6917" y="17"/>
                          </a:cubicBezTo>
                          <a:cubicBezTo>
                            <a:pt x="7029" y="0"/>
                            <a:pt x="7009" y="17"/>
                            <a:pt x="7142" y="17"/>
                          </a:cubicBezTo>
                          <a:cubicBezTo>
                            <a:pt x="7274" y="17"/>
                            <a:pt x="7559" y="17"/>
                            <a:pt x="7709" y="17"/>
                          </a:cubicBezTo>
                          <a:cubicBezTo>
                            <a:pt x="7859" y="17"/>
                            <a:pt x="7937" y="17"/>
                            <a:pt x="8049" y="17"/>
                          </a:cubicBezTo>
                          <a:cubicBezTo>
                            <a:pt x="8162" y="17"/>
                            <a:pt x="8332" y="17"/>
                            <a:pt x="8389" y="17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812" name="Freeform 20"/>
                    <p:cNvSpPr/>
                    <p:nvPr>
                      <p:custDataLst>
                        <p:tags r:id="rId21"/>
                      </p:custDataLst>
                    </p:nvPr>
                  </p:nvSpPr>
                  <p:spPr bwMode="auto">
                    <a:xfrm>
                      <a:off x="1020" y="2833"/>
                      <a:ext cx="3312" cy="710"/>
                    </a:xfrm>
                    <a:custGeom>
                      <a:avLst/>
                      <a:gdLst>
                        <a:gd name="T0" fmla="*/ 0 w 8279"/>
                        <a:gd name="T1" fmla="*/ 852 h 1774"/>
                        <a:gd name="T2" fmla="*/ 114 w 8279"/>
                        <a:gd name="T3" fmla="*/ 510 h 1774"/>
                        <a:gd name="T4" fmla="*/ 227 w 8279"/>
                        <a:gd name="T5" fmla="*/ 284 h 1774"/>
                        <a:gd name="T6" fmla="*/ 567 w 8279"/>
                        <a:gd name="T7" fmla="*/ 57 h 1774"/>
                        <a:gd name="T8" fmla="*/ 795 w 8279"/>
                        <a:gd name="T9" fmla="*/ 57 h 1774"/>
                        <a:gd name="T10" fmla="*/ 795 w 8279"/>
                        <a:gd name="T11" fmla="*/ 397 h 1774"/>
                        <a:gd name="T12" fmla="*/ 907 w 8279"/>
                        <a:gd name="T13" fmla="*/ 737 h 1774"/>
                        <a:gd name="T14" fmla="*/ 1247 w 8279"/>
                        <a:gd name="T15" fmla="*/ 737 h 1774"/>
                        <a:gd name="T16" fmla="*/ 1587 w 8279"/>
                        <a:gd name="T17" fmla="*/ 737 h 1774"/>
                        <a:gd name="T18" fmla="*/ 2267 w 8279"/>
                        <a:gd name="T19" fmla="*/ 737 h 1774"/>
                        <a:gd name="T20" fmla="*/ 2610 w 8279"/>
                        <a:gd name="T21" fmla="*/ 737 h 1774"/>
                        <a:gd name="T22" fmla="*/ 2949 w 8279"/>
                        <a:gd name="T23" fmla="*/ 737 h 1774"/>
                        <a:gd name="T24" fmla="*/ 3175 w 8279"/>
                        <a:gd name="T25" fmla="*/ 852 h 1774"/>
                        <a:gd name="T26" fmla="*/ 3630 w 8279"/>
                        <a:gd name="T27" fmla="*/ 737 h 1774"/>
                        <a:gd name="T28" fmla="*/ 3854 w 8279"/>
                        <a:gd name="T29" fmla="*/ 737 h 1774"/>
                        <a:gd name="T30" fmla="*/ 3969 w 8279"/>
                        <a:gd name="T31" fmla="*/ 852 h 1774"/>
                        <a:gd name="T32" fmla="*/ 4082 w 8279"/>
                        <a:gd name="T33" fmla="*/ 1077 h 1774"/>
                        <a:gd name="T34" fmla="*/ 4197 w 8279"/>
                        <a:gd name="T35" fmla="*/ 1192 h 1774"/>
                        <a:gd name="T36" fmla="*/ 4422 w 8279"/>
                        <a:gd name="T37" fmla="*/ 1417 h 1774"/>
                        <a:gd name="T38" fmla="*/ 4650 w 8279"/>
                        <a:gd name="T39" fmla="*/ 1417 h 1774"/>
                        <a:gd name="T40" fmla="*/ 4989 w 8279"/>
                        <a:gd name="T41" fmla="*/ 1417 h 1774"/>
                        <a:gd name="T42" fmla="*/ 5217 w 8279"/>
                        <a:gd name="T43" fmla="*/ 1417 h 1774"/>
                        <a:gd name="T44" fmla="*/ 5557 w 8279"/>
                        <a:gd name="T45" fmla="*/ 1417 h 1774"/>
                        <a:gd name="T46" fmla="*/ 5784 w 8279"/>
                        <a:gd name="T47" fmla="*/ 1417 h 1774"/>
                        <a:gd name="T48" fmla="*/ 5897 w 8279"/>
                        <a:gd name="T49" fmla="*/ 1532 h 1774"/>
                        <a:gd name="T50" fmla="*/ 6125 w 8279"/>
                        <a:gd name="T51" fmla="*/ 1644 h 1774"/>
                        <a:gd name="T52" fmla="*/ 6349 w 8279"/>
                        <a:gd name="T53" fmla="*/ 1757 h 1774"/>
                        <a:gd name="T54" fmla="*/ 6690 w 8279"/>
                        <a:gd name="T55" fmla="*/ 1757 h 1774"/>
                        <a:gd name="T56" fmla="*/ 7145 w 8279"/>
                        <a:gd name="T57" fmla="*/ 1757 h 1774"/>
                        <a:gd name="T58" fmla="*/ 7712 w 8279"/>
                        <a:gd name="T59" fmla="*/ 1757 h 1774"/>
                        <a:gd name="T60" fmla="*/ 7937 w 8279"/>
                        <a:gd name="T61" fmla="*/ 1757 h 1774"/>
                        <a:gd name="T62" fmla="*/ 8280 w 8279"/>
                        <a:gd name="T63" fmla="*/ 1757 h 17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279" h="1773">
                          <a:moveTo>
                            <a:pt x="0" y="852"/>
                          </a:moveTo>
                          <a:cubicBezTo>
                            <a:pt x="37" y="727"/>
                            <a:pt x="77" y="605"/>
                            <a:pt x="114" y="510"/>
                          </a:cubicBezTo>
                          <a:cubicBezTo>
                            <a:pt x="152" y="414"/>
                            <a:pt x="152" y="360"/>
                            <a:pt x="227" y="284"/>
                          </a:cubicBezTo>
                          <a:cubicBezTo>
                            <a:pt x="302" y="210"/>
                            <a:pt x="472" y="95"/>
                            <a:pt x="567" y="57"/>
                          </a:cubicBezTo>
                          <a:cubicBezTo>
                            <a:pt x="662" y="19"/>
                            <a:pt x="757" y="0"/>
                            <a:pt x="795" y="57"/>
                          </a:cubicBezTo>
                          <a:cubicBezTo>
                            <a:pt x="832" y="114"/>
                            <a:pt x="777" y="284"/>
                            <a:pt x="795" y="397"/>
                          </a:cubicBezTo>
                          <a:cubicBezTo>
                            <a:pt x="812" y="510"/>
                            <a:pt x="832" y="679"/>
                            <a:pt x="907" y="737"/>
                          </a:cubicBezTo>
                          <a:cubicBezTo>
                            <a:pt x="982" y="795"/>
                            <a:pt x="1134" y="737"/>
                            <a:pt x="1247" y="737"/>
                          </a:cubicBezTo>
                          <a:cubicBezTo>
                            <a:pt x="1360" y="737"/>
                            <a:pt x="1417" y="737"/>
                            <a:pt x="1587" y="737"/>
                          </a:cubicBezTo>
                          <a:cubicBezTo>
                            <a:pt x="1757" y="737"/>
                            <a:pt x="2097" y="737"/>
                            <a:pt x="2267" y="737"/>
                          </a:cubicBezTo>
                          <a:cubicBezTo>
                            <a:pt x="2437" y="737"/>
                            <a:pt x="2497" y="737"/>
                            <a:pt x="2610" y="737"/>
                          </a:cubicBezTo>
                          <a:cubicBezTo>
                            <a:pt x="2722" y="737"/>
                            <a:pt x="2854" y="717"/>
                            <a:pt x="2949" y="737"/>
                          </a:cubicBezTo>
                          <a:cubicBezTo>
                            <a:pt x="3044" y="757"/>
                            <a:pt x="3062" y="852"/>
                            <a:pt x="3175" y="852"/>
                          </a:cubicBezTo>
                          <a:cubicBezTo>
                            <a:pt x="3287" y="852"/>
                            <a:pt x="3517" y="757"/>
                            <a:pt x="3630" y="737"/>
                          </a:cubicBezTo>
                          <a:cubicBezTo>
                            <a:pt x="3742" y="717"/>
                            <a:pt x="3797" y="717"/>
                            <a:pt x="3854" y="737"/>
                          </a:cubicBezTo>
                          <a:cubicBezTo>
                            <a:pt x="3912" y="757"/>
                            <a:pt x="3932" y="795"/>
                            <a:pt x="3969" y="852"/>
                          </a:cubicBezTo>
                          <a:cubicBezTo>
                            <a:pt x="4007" y="909"/>
                            <a:pt x="4045" y="1019"/>
                            <a:pt x="4082" y="1077"/>
                          </a:cubicBezTo>
                          <a:cubicBezTo>
                            <a:pt x="4119" y="1134"/>
                            <a:pt x="4140" y="1134"/>
                            <a:pt x="4197" y="1192"/>
                          </a:cubicBezTo>
                          <a:cubicBezTo>
                            <a:pt x="4255" y="1249"/>
                            <a:pt x="4347" y="1379"/>
                            <a:pt x="4422" y="1417"/>
                          </a:cubicBezTo>
                          <a:cubicBezTo>
                            <a:pt x="4497" y="1454"/>
                            <a:pt x="4555" y="1417"/>
                            <a:pt x="4650" y="1417"/>
                          </a:cubicBezTo>
                          <a:cubicBezTo>
                            <a:pt x="4744" y="1417"/>
                            <a:pt x="4894" y="1417"/>
                            <a:pt x="4989" y="1417"/>
                          </a:cubicBezTo>
                          <a:cubicBezTo>
                            <a:pt x="5085" y="1417"/>
                            <a:pt x="5122" y="1417"/>
                            <a:pt x="5217" y="1417"/>
                          </a:cubicBezTo>
                          <a:cubicBezTo>
                            <a:pt x="5312" y="1417"/>
                            <a:pt x="5462" y="1417"/>
                            <a:pt x="5557" y="1417"/>
                          </a:cubicBezTo>
                          <a:cubicBezTo>
                            <a:pt x="5652" y="1417"/>
                            <a:pt x="5727" y="1397"/>
                            <a:pt x="5784" y="1417"/>
                          </a:cubicBezTo>
                          <a:cubicBezTo>
                            <a:pt x="5842" y="1437"/>
                            <a:pt x="5840" y="1494"/>
                            <a:pt x="5897" y="1532"/>
                          </a:cubicBezTo>
                          <a:cubicBezTo>
                            <a:pt x="5955" y="1569"/>
                            <a:pt x="6049" y="1607"/>
                            <a:pt x="6125" y="1644"/>
                          </a:cubicBezTo>
                          <a:cubicBezTo>
                            <a:pt x="6200" y="1682"/>
                            <a:pt x="6255" y="1739"/>
                            <a:pt x="6349" y="1757"/>
                          </a:cubicBezTo>
                          <a:cubicBezTo>
                            <a:pt x="6444" y="1774"/>
                            <a:pt x="6557" y="1757"/>
                            <a:pt x="6690" y="1757"/>
                          </a:cubicBezTo>
                          <a:cubicBezTo>
                            <a:pt x="6822" y="1757"/>
                            <a:pt x="6975" y="1757"/>
                            <a:pt x="7145" y="1757"/>
                          </a:cubicBezTo>
                          <a:cubicBezTo>
                            <a:pt x="7315" y="1757"/>
                            <a:pt x="7580" y="1757"/>
                            <a:pt x="7712" y="1757"/>
                          </a:cubicBezTo>
                          <a:cubicBezTo>
                            <a:pt x="7844" y="1757"/>
                            <a:pt x="7842" y="1757"/>
                            <a:pt x="7937" y="1757"/>
                          </a:cubicBezTo>
                          <a:cubicBezTo>
                            <a:pt x="8032" y="1757"/>
                            <a:pt x="8204" y="1757"/>
                            <a:pt x="8280" y="1757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813" name="Line 21"/>
                    <p:cNvSpPr>
                      <a:spLocks noChangeShapeType="1"/>
                    </p:cNvSpPr>
                    <p:nvPr>
                      <p:custDataLst>
                        <p:tags r:id="rId22"/>
                      </p:custDataLst>
                    </p:nvPr>
                  </p:nvSpPr>
                  <p:spPr bwMode="auto">
                    <a:xfrm>
                      <a:off x="3424" y="3446"/>
                      <a:ext cx="908" cy="0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3814" name="Text Box 22"/>
                  <p:cNvSpPr txBox="1">
                    <a:spLocks noChangeArrowheads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612" y="2782"/>
                    <a:ext cx="437" cy="251"/>
                  </a:xfrm>
                  <a:prstGeom prst="rect">
                    <a:avLst/>
                  </a:prstGeom>
                  <a:solidFill>
                    <a:srgbClr val="D5F8A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sz="2000" b="1"/>
                      <a:t>高山</a:t>
                    </a:r>
                  </a:p>
                </p:txBody>
              </p:sp>
            </p:grpSp>
            <p:grpSp>
              <p:nvGrpSpPr>
                <p:cNvPr id="33815" name="Group 23"/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1519" y="2840"/>
                  <a:ext cx="2730" cy="1249"/>
                  <a:chOff x="1519" y="2840"/>
                  <a:chExt cx="2730" cy="1249"/>
                </a:xfrm>
              </p:grpSpPr>
              <p:sp>
                <p:nvSpPr>
                  <p:cNvPr id="33816" name="Text Box 24"/>
                  <p:cNvSpPr txBox="1">
                    <a:spLocks noChangeArrowheads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1519" y="2840"/>
                    <a:ext cx="437" cy="251"/>
                  </a:xfrm>
                  <a:prstGeom prst="rect">
                    <a:avLst/>
                  </a:prstGeom>
                  <a:solidFill>
                    <a:srgbClr val="D5F8A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sz="2000" b="1"/>
                      <a:t>高原</a:t>
                    </a:r>
                  </a:p>
                </p:txBody>
              </p:sp>
              <p:sp>
                <p:nvSpPr>
                  <p:cNvPr id="33817" name="Text Box 25"/>
                  <p:cNvSpPr txBox="1">
                    <a:spLocks noChangeArrowheads="1"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2789" y="3113"/>
                    <a:ext cx="437" cy="251"/>
                  </a:xfrm>
                  <a:prstGeom prst="rect">
                    <a:avLst/>
                  </a:prstGeom>
                  <a:solidFill>
                    <a:srgbClr val="D5F8A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sz="2000" b="1"/>
                      <a:t>平原</a:t>
                    </a:r>
                  </a:p>
                </p:txBody>
              </p:sp>
              <p:sp>
                <p:nvSpPr>
                  <p:cNvPr id="33818" name="Text Box 26"/>
                  <p:cNvSpPr txBox="1">
                    <a:spLocks noChangeArrowheads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3651" y="3158"/>
                    <a:ext cx="598" cy="251"/>
                  </a:xfrm>
                  <a:prstGeom prst="rect">
                    <a:avLst/>
                  </a:prstGeom>
                  <a:solidFill>
                    <a:srgbClr val="D5F8A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sz="2000" b="1"/>
                      <a:t>海平面</a:t>
                    </a:r>
                  </a:p>
                </p:txBody>
              </p:sp>
              <p:sp>
                <p:nvSpPr>
                  <p:cNvPr id="33819" name="Text Box 27"/>
                  <p:cNvSpPr txBox="1">
                    <a:spLocks noChangeArrowheads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3878" y="3838"/>
                    <a:ext cx="277" cy="251"/>
                  </a:xfrm>
                  <a:prstGeom prst="rect">
                    <a:avLst/>
                  </a:prstGeom>
                  <a:solidFill>
                    <a:srgbClr val="7C7905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Tx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sz="2000" b="1">
                        <a:solidFill>
                          <a:srgbClr val="D5F8A6"/>
                        </a:solidFill>
                      </a:rPr>
                      <a:t>面</a:t>
                    </a:r>
                  </a:p>
                </p:txBody>
              </p:sp>
            </p:grpSp>
          </p:grpSp>
          <p:sp>
            <p:nvSpPr>
              <p:cNvPr id="33820" name="Freeform 2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975" y="3475"/>
                <a:ext cx="2449" cy="235"/>
              </a:xfrm>
              <a:custGeom>
                <a:avLst/>
                <a:gdLst>
                  <a:gd name="T0" fmla="*/ 0 w 7257"/>
                  <a:gd name="T1" fmla="*/ 0 h 587"/>
                  <a:gd name="T2" fmla="*/ 116 w 7257"/>
                  <a:gd name="T3" fmla="*/ 285 h 587"/>
                  <a:gd name="T4" fmla="*/ 462 w 7257"/>
                  <a:gd name="T5" fmla="*/ 381 h 587"/>
                  <a:gd name="T6" fmla="*/ 690 w 7257"/>
                  <a:gd name="T7" fmla="*/ 381 h 587"/>
                  <a:gd name="T8" fmla="*/ 1152 w 7257"/>
                  <a:gd name="T9" fmla="*/ 285 h 587"/>
                  <a:gd name="T10" fmla="*/ 1383 w 7257"/>
                  <a:gd name="T11" fmla="*/ 190 h 587"/>
                  <a:gd name="T12" fmla="*/ 1729 w 7257"/>
                  <a:gd name="T13" fmla="*/ 190 h 587"/>
                  <a:gd name="T14" fmla="*/ 2303 w 7257"/>
                  <a:gd name="T15" fmla="*/ 190 h 587"/>
                  <a:gd name="T16" fmla="*/ 2651 w 7257"/>
                  <a:gd name="T17" fmla="*/ 190 h 587"/>
                  <a:gd name="T18" fmla="*/ 2996 w 7257"/>
                  <a:gd name="T19" fmla="*/ 190 h 587"/>
                  <a:gd name="T20" fmla="*/ 3224 w 7257"/>
                  <a:gd name="T21" fmla="*/ 285 h 587"/>
                  <a:gd name="T22" fmla="*/ 3687 w 7257"/>
                  <a:gd name="T23" fmla="*/ 381 h 587"/>
                  <a:gd name="T24" fmla="*/ 4032 w 7257"/>
                  <a:gd name="T25" fmla="*/ 476 h 587"/>
                  <a:gd name="T26" fmla="*/ 4263 w 7257"/>
                  <a:gd name="T27" fmla="*/ 570 h 587"/>
                  <a:gd name="T28" fmla="*/ 4723 w 7257"/>
                  <a:gd name="T29" fmla="*/ 570 h 587"/>
                  <a:gd name="T30" fmla="*/ 5182 w 7257"/>
                  <a:gd name="T31" fmla="*/ 476 h 587"/>
                  <a:gd name="T32" fmla="*/ 5413 w 7257"/>
                  <a:gd name="T33" fmla="*/ 476 h 587"/>
                  <a:gd name="T34" fmla="*/ 5645 w 7257"/>
                  <a:gd name="T35" fmla="*/ 381 h 587"/>
                  <a:gd name="T36" fmla="*/ 5876 w 7257"/>
                  <a:gd name="T37" fmla="*/ 381 h 587"/>
                  <a:gd name="T38" fmla="*/ 6335 w 7257"/>
                  <a:gd name="T39" fmla="*/ 381 h 587"/>
                  <a:gd name="T40" fmla="*/ 6566 w 7257"/>
                  <a:gd name="T41" fmla="*/ 381 h 587"/>
                  <a:gd name="T42" fmla="*/ 6795 w 7257"/>
                  <a:gd name="T43" fmla="*/ 381 h 587"/>
                  <a:gd name="T44" fmla="*/ 7026 w 7257"/>
                  <a:gd name="T45" fmla="*/ 285 h 587"/>
                  <a:gd name="T46" fmla="*/ 7257 w 7257"/>
                  <a:gd name="T47" fmla="*/ 285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57" h="587">
                    <a:moveTo>
                      <a:pt x="0" y="0"/>
                    </a:moveTo>
                    <a:cubicBezTo>
                      <a:pt x="20" y="111"/>
                      <a:pt x="40" y="222"/>
                      <a:pt x="116" y="285"/>
                    </a:cubicBezTo>
                    <a:cubicBezTo>
                      <a:pt x="192" y="348"/>
                      <a:pt x="365" y="365"/>
                      <a:pt x="462" y="381"/>
                    </a:cubicBezTo>
                    <a:cubicBezTo>
                      <a:pt x="558" y="398"/>
                      <a:pt x="576" y="398"/>
                      <a:pt x="690" y="381"/>
                    </a:cubicBezTo>
                    <a:cubicBezTo>
                      <a:pt x="804" y="365"/>
                      <a:pt x="1038" y="316"/>
                      <a:pt x="1152" y="285"/>
                    </a:cubicBezTo>
                    <a:cubicBezTo>
                      <a:pt x="1267" y="253"/>
                      <a:pt x="1287" y="205"/>
                      <a:pt x="1383" y="190"/>
                    </a:cubicBezTo>
                    <a:cubicBezTo>
                      <a:pt x="1480" y="176"/>
                      <a:pt x="1576" y="190"/>
                      <a:pt x="1729" y="190"/>
                    </a:cubicBezTo>
                    <a:cubicBezTo>
                      <a:pt x="1881" y="190"/>
                      <a:pt x="2150" y="190"/>
                      <a:pt x="2303" y="190"/>
                    </a:cubicBezTo>
                    <a:cubicBezTo>
                      <a:pt x="2455" y="190"/>
                      <a:pt x="2536" y="190"/>
                      <a:pt x="2651" y="190"/>
                    </a:cubicBezTo>
                    <a:cubicBezTo>
                      <a:pt x="2765" y="190"/>
                      <a:pt x="2899" y="176"/>
                      <a:pt x="2996" y="190"/>
                    </a:cubicBezTo>
                    <a:cubicBezTo>
                      <a:pt x="3092" y="205"/>
                      <a:pt x="3110" y="253"/>
                      <a:pt x="3224" y="285"/>
                    </a:cubicBezTo>
                    <a:cubicBezTo>
                      <a:pt x="3339" y="316"/>
                      <a:pt x="3552" y="350"/>
                      <a:pt x="3687" y="381"/>
                    </a:cubicBezTo>
                    <a:cubicBezTo>
                      <a:pt x="3821" y="413"/>
                      <a:pt x="3936" y="444"/>
                      <a:pt x="4032" y="476"/>
                    </a:cubicBezTo>
                    <a:cubicBezTo>
                      <a:pt x="4129" y="507"/>
                      <a:pt x="4149" y="556"/>
                      <a:pt x="4263" y="570"/>
                    </a:cubicBezTo>
                    <a:cubicBezTo>
                      <a:pt x="4377" y="585"/>
                      <a:pt x="4570" y="587"/>
                      <a:pt x="4723" y="570"/>
                    </a:cubicBezTo>
                    <a:cubicBezTo>
                      <a:pt x="4875" y="553"/>
                      <a:pt x="5068" y="490"/>
                      <a:pt x="5182" y="476"/>
                    </a:cubicBezTo>
                    <a:cubicBezTo>
                      <a:pt x="5297" y="461"/>
                      <a:pt x="5337" y="490"/>
                      <a:pt x="5413" y="476"/>
                    </a:cubicBezTo>
                    <a:cubicBezTo>
                      <a:pt x="5490" y="461"/>
                      <a:pt x="5568" y="396"/>
                      <a:pt x="5645" y="381"/>
                    </a:cubicBezTo>
                    <a:cubicBezTo>
                      <a:pt x="5721" y="367"/>
                      <a:pt x="5761" y="381"/>
                      <a:pt x="5876" y="381"/>
                    </a:cubicBezTo>
                    <a:cubicBezTo>
                      <a:pt x="5990" y="381"/>
                      <a:pt x="6221" y="381"/>
                      <a:pt x="6335" y="381"/>
                    </a:cubicBezTo>
                    <a:cubicBezTo>
                      <a:pt x="6449" y="381"/>
                      <a:pt x="6490" y="381"/>
                      <a:pt x="6566" y="381"/>
                    </a:cubicBezTo>
                    <a:cubicBezTo>
                      <a:pt x="6642" y="381"/>
                      <a:pt x="6719" y="398"/>
                      <a:pt x="6795" y="381"/>
                    </a:cubicBezTo>
                    <a:cubicBezTo>
                      <a:pt x="6871" y="365"/>
                      <a:pt x="6950" y="302"/>
                      <a:pt x="7026" y="285"/>
                    </a:cubicBezTo>
                    <a:cubicBezTo>
                      <a:pt x="7102" y="268"/>
                      <a:pt x="7199" y="285"/>
                      <a:pt x="7257" y="285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2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43" y="4016"/>
              <a:ext cx="308" cy="290"/>
            </a:xfrm>
            <a:prstGeom prst="rect">
              <a:avLst/>
            </a:prstGeom>
            <a:solidFill>
              <a:srgbClr val="7C79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>
                  <a:solidFill>
                    <a:schemeClr val="bg1"/>
                  </a:solidFill>
                </a:rPr>
                <a:t>莫</a:t>
              </a:r>
            </a:p>
          </p:txBody>
        </p:sp>
        <p:sp>
          <p:nvSpPr>
            <p:cNvPr id="3382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98" y="3974"/>
              <a:ext cx="308" cy="290"/>
            </a:xfrm>
            <a:prstGeom prst="rect">
              <a:avLst/>
            </a:prstGeom>
            <a:solidFill>
              <a:srgbClr val="7C79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>
                  <a:solidFill>
                    <a:schemeClr val="bg1"/>
                  </a:solidFill>
                </a:rPr>
                <a:t>霍</a:t>
              </a:r>
            </a:p>
          </p:txBody>
        </p:sp>
        <p:sp>
          <p:nvSpPr>
            <p:cNvPr id="33823" name="Text Box 3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61" y="3207"/>
              <a:ext cx="55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b="1">
                  <a:solidFill>
                    <a:srgbClr val="FF0000"/>
                  </a:solidFill>
                </a:rPr>
                <a:t>硅铝层</a:t>
              </a:r>
            </a:p>
          </p:txBody>
        </p:sp>
        <p:sp>
          <p:nvSpPr>
            <p:cNvPr id="33824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29" y="3698"/>
              <a:ext cx="55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b="1">
                  <a:solidFill>
                    <a:srgbClr val="FF0000"/>
                  </a:solidFill>
                </a:rPr>
                <a:t>硅镁层</a:t>
              </a:r>
            </a:p>
          </p:txBody>
        </p:sp>
      </p:grpSp>
      <p:sp>
        <p:nvSpPr>
          <p:cNvPr id="1027" name="Rectangle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3030" y="489585"/>
            <a:ext cx="10363200" cy="30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）地壳</a:t>
            </a:r>
          </a:p>
        </p:txBody>
      </p:sp>
      <p:sp>
        <p:nvSpPr>
          <p:cNvPr id="32" name="矩形 13"/>
          <p:cNvSpPr/>
          <p:nvPr>
            <p:custDataLst>
              <p:tags r:id="rId3"/>
            </p:custDataLst>
          </p:nvPr>
        </p:nvSpPr>
        <p:spPr>
          <a:xfrm>
            <a:off x="2496185" y="184150"/>
            <a:ext cx="9952038" cy="7431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地壳是地球表面以下、莫霍面以上的固体外壳。</a:t>
            </a:r>
          </a:p>
        </p:txBody>
      </p:sp>
      <p:sp>
        <p:nvSpPr>
          <p:cNvPr id="3" name="Text Box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030" y="5170805"/>
            <a:ext cx="1196594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地壳平均厚度为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千米，大陆地壳平均厚度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39-41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千米，最厚达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70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千米；大洋地壳比较薄，一般为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5-10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千米。</a:t>
            </a:r>
            <a:endParaRPr lang="zh-CN" altLang="en-US" sz="4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rc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9636560">
            <a:off x="4167188" y="1014413"/>
            <a:ext cx="3783012" cy="43688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2" name="Arc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9636560">
            <a:off x="4006850" y="925514"/>
            <a:ext cx="3983038" cy="4598987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shingle">
            <a:fgClr>
              <a:srgbClr val="3366FF">
                <a:alpha val="56862"/>
              </a:srgbClr>
            </a:fgClr>
            <a:bgClr>
              <a:srgbClr val="000066">
                <a:alpha val="56862"/>
              </a:srgbClr>
            </a:bgClr>
          </a:patt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Arc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636560">
            <a:off x="4038600" y="1014413"/>
            <a:ext cx="3894138" cy="44958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shingle">
            <a:fgClr>
              <a:srgbClr val="3366FF">
                <a:alpha val="0"/>
              </a:srgbClr>
            </a:fgClr>
            <a:bgClr>
              <a:srgbClr val="000066">
                <a:alpha val="0"/>
              </a:srgbClr>
            </a:bgClr>
          </a:patt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5" name="Arc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9636560">
            <a:off x="4033838" y="1033464"/>
            <a:ext cx="3916362" cy="4522787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5" name="Arc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9636560">
            <a:off x="4033838" y="1022350"/>
            <a:ext cx="3916362" cy="4522788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shingle">
            <a:fgClr>
              <a:schemeClr val="folHlink"/>
            </a:fgClr>
            <a:bgClr>
              <a:schemeClr val="hlink"/>
            </a:bgClr>
          </a:patt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7" name="Arc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9636560">
            <a:off x="4064000" y="1141413"/>
            <a:ext cx="3849688" cy="44450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8" name="Arc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9636560">
            <a:off x="4135439" y="1385889"/>
            <a:ext cx="3652837" cy="4217987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8" name="Arc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9636560">
            <a:off x="4064000" y="1147763"/>
            <a:ext cx="3849688" cy="44450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wdDnDiag">
            <a:fgClr>
              <a:schemeClr val="hlink"/>
            </a:fgClr>
            <a:bgClr>
              <a:schemeClr val="folHlink"/>
            </a:bgClr>
          </a:patt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Arc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9636560">
            <a:off x="4140200" y="1397000"/>
            <a:ext cx="3652838" cy="4217988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0" name="Arc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9636560">
            <a:off x="4140200" y="1403350"/>
            <a:ext cx="3652838" cy="4217988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Arc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9636560">
            <a:off x="4306889" y="1912938"/>
            <a:ext cx="3233737" cy="379095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2" name="Arc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9636560">
            <a:off x="4310063" y="1930401"/>
            <a:ext cx="3225800" cy="3725863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4" name="Arc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9636560">
            <a:off x="4676775" y="3214689"/>
            <a:ext cx="2262188" cy="2613025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5" name="Arc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9636560">
            <a:off x="5121275" y="4699000"/>
            <a:ext cx="1144588" cy="1322388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Arc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9636560">
            <a:off x="4684714" y="3227388"/>
            <a:ext cx="2244725" cy="2590800"/>
          </a:xfrm>
          <a:custGeom>
            <a:avLst/>
            <a:gdLst>
              <a:gd name="T0" fmla="*/ 5911 w 18184"/>
              <a:gd name="T1" fmla="*/ -1 h 20775"/>
              <a:gd name="T2" fmla="*/ 18183 w 18184"/>
              <a:gd name="T3" fmla="*/ 9117 h 20775"/>
              <a:gd name="T4" fmla="*/ 5911 w 18184"/>
              <a:gd name="T5" fmla="*/ -1 h 20775"/>
              <a:gd name="T6" fmla="*/ 18183 w 18184"/>
              <a:gd name="T7" fmla="*/ 9117 h 20775"/>
              <a:gd name="T8" fmla="*/ 0 w 18184"/>
              <a:gd name="T9" fmla="*/ 20775 h 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84" h="20775" fill="none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</a:path>
              <a:path w="18184" h="20775" stroke="0">
                <a:moveTo>
                  <a:pt x="5911" y="-1"/>
                </a:moveTo>
                <a:cubicBezTo>
                  <a:pt x="10976" y="1440"/>
                  <a:pt x="15341" y="4683"/>
                  <a:pt x="18183" y="9117"/>
                </a:cubicBezTo>
                <a:lnTo>
                  <a:pt x="0" y="20775"/>
                </a:lnTo>
                <a:close/>
              </a:path>
            </a:pathLst>
          </a:custGeom>
          <a:pattFill prst="shingle">
            <a:fgClr>
              <a:srgbClr val="3366FF">
                <a:alpha val="0"/>
              </a:srgbClr>
            </a:fgClr>
            <a:bgClr>
              <a:srgbClr val="000066">
                <a:alpha val="0"/>
              </a:srgbClr>
            </a:bgClr>
          </a:patt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58" name="Group 31"/>
          <p:cNvGrpSpPr/>
          <p:nvPr>
            <p:custDataLst>
              <p:tags r:id="rId16"/>
            </p:custDataLst>
          </p:nvPr>
        </p:nvGrpSpPr>
        <p:grpSpPr>
          <a:xfrm>
            <a:off x="3963989" y="1628776"/>
            <a:ext cx="1531937" cy="4608513"/>
            <a:chOff x="1628" y="1162"/>
            <a:chExt cx="965" cy="2903"/>
          </a:xfrm>
        </p:grpSpPr>
        <p:sp>
          <p:nvSpPr>
            <p:cNvPr id="10259" name="Line 2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rot="10800000">
              <a:off x="1686" y="1162"/>
              <a:ext cx="907" cy="29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Line 23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rot="-5543149">
              <a:off x="1653" y="1172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" name="Line 24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rot="-5543149">
              <a:off x="1670" y="1223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2" name="Line 25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rot="-5543149">
              <a:off x="1690" y="1299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3" name="Line 26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rot="-5543149">
              <a:off x="1735" y="1439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4" name="Line 27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rot="-5543149">
              <a:off x="1825" y="1727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5" name="Line 28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rot="-5543149">
              <a:off x="2037" y="2423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6" name="Line 2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rot="-5543149">
              <a:off x="2290" y="3224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7" name="Line 30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rot="-5543149">
              <a:off x="2542" y="4020"/>
              <a:ext cx="18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8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20643276">
            <a:off x="3430588" y="985730"/>
            <a:ext cx="100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深度</a:t>
            </a:r>
            <a:r>
              <a:rPr lang="en-US" altLang="zh-CN"/>
              <a:t>/km</a:t>
            </a:r>
          </a:p>
        </p:txBody>
      </p:sp>
      <p:sp>
        <p:nvSpPr>
          <p:cNvPr id="10269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20643276">
            <a:off x="3721101" y="148431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0</a:t>
            </a:r>
          </a:p>
        </p:txBody>
      </p:sp>
      <p:sp>
        <p:nvSpPr>
          <p:cNvPr id="10270" name="Text Box 3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20643276">
            <a:off x="3973513" y="3573463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2900</a:t>
            </a:r>
          </a:p>
        </p:txBody>
      </p:sp>
      <p:sp>
        <p:nvSpPr>
          <p:cNvPr id="10271" name="Text Box 3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0643276">
            <a:off x="4765676" y="6092826"/>
            <a:ext cx="754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6370</a:t>
            </a:r>
          </a:p>
        </p:txBody>
      </p:sp>
      <p:sp>
        <p:nvSpPr>
          <p:cNvPr id="10272" name="Text Box 3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20643276">
            <a:off x="3506788" y="1670051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17</a:t>
            </a:r>
          </a:p>
        </p:txBody>
      </p:sp>
      <p:sp>
        <p:nvSpPr>
          <p:cNvPr id="10273" name="Text Box 3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0643276">
            <a:off x="3678238" y="1798638"/>
            <a:ext cx="46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80</a:t>
            </a:r>
          </a:p>
        </p:txBody>
      </p:sp>
      <p:sp>
        <p:nvSpPr>
          <p:cNvPr id="10274" name="Text Box 3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20643276">
            <a:off x="3598864" y="1997076"/>
            <a:ext cx="649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400</a:t>
            </a:r>
          </a:p>
        </p:txBody>
      </p:sp>
      <p:sp>
        <p:nvSpPr>
          <p:cNvPr id="75818" name="Line 4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159626" y="2733675"/>
            <a:ext cx="1744663" cy="839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6" name="Text Box 4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20643276">
            <a:off x="2232026" y="1844675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莫霍面</a:t>
            </a:r>
          </a:p>
        </p:txBody>
      </p:sp>
      <p:sp>
        <p:nvSpPr>
          <p:cNvPr id="10277" name="Text Box 5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20643276">
            <a:off x="2405064" y="3811588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古登堡面</a:t>
            </a:r>
          </a:p>
        </p:txBody>
      </p:sp>
      <p:sp>
        <p:nvSpPr>
          <p:cNvPr id="75827" name="Text Box 5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527280">
            <a:off x="8930681" y="3468688"/>
            <a:ext cx="61555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地幔</a:t>
            </a:r>
          </a:p>
        </p:txBody>
      </p:sp>
      <p:sp>
        <p:nvSpPr>
          <p:cNvPr id="75830" name="Text Box 5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521115">
            <a:off x="8708868" y="2730500"/>
            <a:ext cx="49244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/>
              <a:t>上地幔</a:t>
            </a:r>
          </a:p>
        </p:txBody>
      </p:sp>
      <p:sp>
        <p:nvSpPr>
          <p:cNvPr id="75831" name="Text Box 5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494206">
            <a:off x="7647305" y="3366770"/>
            <a:ext cx="490220" cy="133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/>
              <a:t>下地幔</a:t>
            </a:r>
          </a:p>
        </p:txBody>
      </p:sp>
      <p:sp>
        <p:nvSpPr>
          <p:cNvPr id="75832" name="AutoShape 56"/>
          <p:cNvSpPr/>
          <p:nvPr>
            <p:custDataLst>
              <p:tags r:id="rId30"/>
            </p:custDataLst>
          </p:nvPr>
        </p:nvSpPr>
        <p:spPr bwMode="auto">
          <a:xfrm rot="1263739">
            <a:off x="7407276" y="2125663"/>
            <a:ext cx="142875" cy="215900"/>
          </a:xfrm>
          <a:prstGeom prst="rightBrace">
            <a:avLst>
              <a:gd name="adj1" fmla="val 12579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833" name="Text Box 5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501843">
            <a:off x="7391400" y="2276476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/>
              <a:t>软流层</a:t>
            </a:r>
          </a:p>
        </p:txBody>
      </p:sp>
      <p:sp>
        <p:nvSpPr>
          <p:cNvPr id="75839" name="Line 6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7464425" y="3141663"/>
            <a:ext cx="503238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40" name="Line 6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8543926" y="2684464"/>
            <a:ext cx="358775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17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464426" y="1989138"/>
            <a:ext cx="2087563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21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672264" y="3789363"/>
            <a:ext cx="2160587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41" name="Line 6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43925" y="2924176"/>
            <a:ext cx="863600" cy="180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89" name="Group 73"/>
          <p:cNvGrpSpPr/>
          <p:nvPr>
            <p:custDataLst>
              <p:tags r:id="rId37"/>
            </p:custDataLst>
          </p:nvPr>
        </p:nvGrpSpPr>
        <p:grpSpPr>
          <a:xfrm>
            <a:off x="6511925" y="1355726"/>
            <a:ext cx="2592388" cy="519113"/>
            <a:chOff x="3288" y="890"/>
            <a:chExt cx="1361" cy="327"/>
          </a:xfrm>
        </p:grpSpPr>
        <p:sp>
          <p:nvSpPr>
            <p:cNvPr id="10290" name="Line 6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3288" y="1056"/>
              <a:ext cx="6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1" name="Text Box 69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969" y="890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/>
                <a:t>地壳</a:t>
              </a:r>
            </a:p>
          </p:txBody>
        </p:sp>
      </p:grpSp>
      <p:sp>
        <p:nvSpPr>
          <p:cNvPr id="10295" name="Text Box 7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20643276">
            <a:off x="3749675" y="2468563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900</a:t>
            </a:r>
          </a:p>
        </p:txBody>
      </p:sp>
      <p:sp>
        <p:nvSpPr>
          <p:cNvPr id="10296" name="Text Box 7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20643276">
            <a:off x="4354514" y="4849813"/>
            <a:ext cx="757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5150</a:t>
            </a:r>
          </a:p>
        </p:txBody>
      </p:sp>
      <p:sp>
        <p:nvSpPr>
          <p:cNvPr id="2" name="文本框 1"/>
          <p:cNvSpPr txBox="1"/>
          <p:nvPr>
            <p:custDataLst>
              <p:tags r:id="rId40"/>
            </p:custDataLst>
          </p:nvPr>
        </p:nvSpPr>
        <p:spPr>
          <a:xfrm>
            <a:off x="127000" y="635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1.4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地球的圈层结构 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22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1"/>
            </p:custDataLst>
          </p:nvPr>
        </p:nvSpPr>
        <p:spPr>
          <a:xfrm>
            <a:off x="127000" y="67183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1.4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地球的圈层结构 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22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2"/>
            </p:custDataLst>
          </p:nvPr>
        </p:nvSpPr>
        <p:spPr>
          <a:xfrm>
            <a:off x="127000" y="635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地球的圈层结构优秀</a:t>
            </a:r>
            <a:r>
              <a:rPr lang="en-US" altLang="zh-CN" sz="10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</a:p>
        </p:txBody>
      </p:sp>
      <p:sp>
        <p:nvSpPr>
          <p:cNvPr id="5" name="文本框 4"/>
          <p:cNvSpPr txBox="1"/>
          <p:nvPr>
            <p:custDataLst>
              <p:tags r:id="rId43"/>
            </p:custDataLst>
          </p:nvPr>
        </p:nvSpPr>
        <p:spPr>
          <a:xfrm>
            <a:off x="127000" y="67183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地球的圈层结构优秀</a:t>
            </a:r>
            <a:r>
              <a:rPr lang="en-US" altLang="zh-CN" sz="10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</a:p>
        </p:txBody>
      </p:sp>
      <p:sp>
        <p:nvSpPr>
          <p:cNvPr id="6" name="Rectangle 2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-118744" y="-176530"/>
            <a:ext cx="2746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）地幔</a:t>
            </a:r>
          </a:p>
        </p:txBody>
      </p:sp>
      <p:sp>
        <p:nvSpPr>
          <p:cNvPr id="7" name="文本框 6"/>
          <p:cNvSpPr txBox="1"/>
          <p:nvPr>
            <p:custDataLst>
              <p:tags r:id="rId45"/>
            </p:custDataLst>
          </p:nvPr>
        </p:nvSpPr>
        <p:spPr>
          <a:xfrm>
            <a:off x="254000" y="1905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1.4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地球的圈层结构 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22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6"/>
            </p:custDataLst>
          </p:nvPr>
        </p:nvSpPr>
        <p:spPr>
          <a:xfrm>
            <a:off x="381000" y="317500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地球的圈层结构优秀</a:t>
            </a:r>
            <a:r>
              <a:rPr lang="en-US" altLang="zh-CN" sz="10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</a:p>
        </p:txBody>
      </p:sp>
      <p:sp>
        <p:nvSpPr>
          <p:cNvPr id="9" name="矩形 13"/>
          <p:cNvSpPr/>
          <p:nvPr>
            <p:custDataLst>
              <p:tags r:id="rId47"/>
            </p:custDataLst>
          </p:nvPr>
        </p:nvSpPr>
        <p:spPr>
          <a:xfrm>
            <a:off x="2132330" y="63500"/>
            <a:ext cx="995203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 typeface="Times New Roman" panose="02020603050405020304" pitchFamily="18" charset="0"/>
              <a:buChar char="►"/>
            </a:pP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地幔是位于莫霍面和古登堡面之间的圈层，分为上地幔和下地幔。</a:t>
            </a:r>
            <a:endParaRPr lang="zh-CN" altLang="en-US" sz="3200" b="1" dirty="0">
              <a:solidFill>
                <a:srgbClr val="FF0066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418580" y="5391785"/>
            <a:ext cx="5782945" cy="159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软流层</a:t>
            </a:r>
            <a:r>
              <a:rPr lang="en-US" altLang="zh-CN" sz="28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8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</a:t>
            </a:r>
            <a:r>
              <a:rPr lang="zh-CN" altLang="en-US" sz="28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上地幔上部</a:t>
            </a:r>
            <a:r>
              <a:rPr lang="zh-CN" altLang="en-US" sz="2800" b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，是岩浆的主要发源地。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800" b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7" grpId="0"/>
      <p:bldP spid="75832" grpId="0" animBg="1"/>
      <p:bldP spid="75833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0"/>
  <p:tag name="KSO_WM_UNIT_TABLE_BEAUTIFY" val="smartTable{720f76c7-a8bb-4089-8889-a9e03b8c44ba}"/>
  <p:tag name="TABLE_ENDDRAG_ORIGIN_RECT" val="547*298"/>
  <p:tag name="TABLE_ENDDRAG_RECT" val="18*198*547*2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4"/>
  <p:tag name="KSO_WM_UNIT_TABLE_BEAUTIFY" val="smartTable{720f76c7-a8bb-4089-8889-a9e03b8c44ba}"/>
  <p:tag name="TABLE_ENDDRAG_ORIGIN_RECT" val="547*298"/>
  <p:tag name="TABLE_ENDDRAG_RECT" val="18*198*547*29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  <p:tag name="KSO_WM_UNIT_TABLE_BEAUTIFY" val="smartTable{e1791968-2882-4d57-98f7-5469690c324a}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  <p:tag name="KSO_WM_ASSEMBLE_CHIP_INDEX" val="e2b374251983408d956aabd165606276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9a4054ed1e2fb80d59"/>
  <p:tag name="KSO_WM_TEMPLATE_ASSEMBLE_XID" val="60656f9a4054ed1e2fb80d59"/>
  <p:tag name="KSO_WM_TEMPLATE_CATEGORY" val="diagram"/>
  <p:tag name="KSO_WM_TEMPLATE_INDEX" val="20214562"/>
  <p:tag name="KSO_WM_UNIT_COMPATIBLE" val="0"/>
  <p:tag name="KSO_WM_UNIT_DEC_AREA_ID" val="852c4a62f5b24f4e8a86b00eb2b9b20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4562_1*d*1"/>
  <p:tag name="KSO_WM_UNIT_INDEX" val="1"/>
  <p:tag name="KSO_WM_UNIT_LAYERLEVEL" val="1"/>
  <p:tag name="KSO_WM_UNIT_PICTURE_CLIP_FLAG" val="0"/>
  <p:tag name="KSO_WM_UNIT_PLACING_PICTURE_USER_VIEWPORT" val="{&quot;height&quot;:5088,&quot;width&quot;:6261}"/>
  <p:tag name="KSO_WM_UNIT_SM_LIMIT_TYPE" val="2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YPE" val="d"/>
  <p:tag name="KSO_WM_UNIT_VALUE" val="1481*18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  <p:tag name="KSO_WM_FULL_TEXT_BEAUTIFY_COPY_ID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  <p:tag name="KSO_WM_UNIT_TABLE_BEAUTIFY" val="smartTable{e7dae8a7-39aa-4eb4-b451-855ec0d8a41f}"/>
  <p:tag name="TABLE_ENDDRAG_ORIGIN_RECT" val="830*242"/>
  <p:tag name="TABLE_ENDDRAG_RECT" val="31*120*830*2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983</Words>
  <Application>Microsoft Office PowerPoint</Application>
  <PresentationFormat>宽屏</PresentationFormat>
  <Paragraphs>269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等线</vt:lpstr>
      <vt:lpstr>等线 Light</vt:lpstr>
      <vt:lpstr>方正姚体</vt:lpstr>
      <vt:lpstr>仿宋</vt:lpstr>
      <vt:lpstr>黑体</vt:lpstr>
      <vt:lpstr>楷体</vt:lpstr>
      <vt:lpstr>宋体</vt:lpstr>
      <vt:lpstr>微软雅黑</vt:lpstr>
      <vt:lpstr>Agency FB</vt:lpstr>
      <vt:lpstr>Arial</vt:lpstr>
      <vt:lpstr>Calibri</vt:lpstr>
      <vt:lpstr>Stencil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静 胡</cp:lastModifiedBy>
  <cp:revision>5</cp:revision>
  <cp:lastPrinted>2023-03-02T13:12:34Z</cp:lastPrinted>
  <dcterms:created xsi:type="dcterms:W3CDTF">2023-03-02T13:12:34Z</dcterms:created>
  <dcterms:modified xsi:type="dcterms:W3CDTF">2024-01-03T07:09:08Z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